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21"/>
  </p:notesMasterIdLst>
  <p:sldIdLst>
    <p:sldId id="262" r:id="rId2"/>
    <p:sldId id="324" r:id="rId3"/>
    <p:sldId id="321" r:id="rId4"/>
    <p:sldId id="323" r:id="rId5"/>
    <p:sldId id="345" r:id="rId6"/>
    <p:sldId id="346" r:id="rId7"/>
    <p:sldId id="347" r:id="rId8"/>
    <p:sldId id="349" r:id="rId9"/>
    <p:sldId id="351" r:id="rId10"/>
    <p:sldId id="352" r:id="rId11"/>
    <p:sldId id="354" r:id="rId12"/>
    <p:sldId id="336" r:id="rId13"/>
    <p:sldId id="332" r:id="rId14"/>
    <p:sldId id="356" r:id="rId15"/>
    <p:sldId id="357" r:id="rId16"/>
    <p:sldId id="358" r:id="rId17"/>
    <p:sldId id="359" r:id="rId18"/>
    <p:sldId id="361" r:id="rId19"/>
    <p:sldId id="34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174F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8"/>
  </p:normalViewPr>
  <p:slideViewPr>
    <p:cSldViewPr snapToGrid="0">
      <p:cViewPr varScale="1">
        <p:scale>
          <a:sx n="117" d="100"/>
          <a:sy n="117" d="100"/>
        </p:scale>
        <p:origin x="36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ata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ata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ata7.xml.rels><?xml version="1.0" encoding="UTF-8" standalone="yes"?>
<Relationships xmlns="http://schemas.openxmlformats.org/package/2006/relationships"><Relationship Id="rId1" Type="http://schemas.openxmlformats.org/officeDocument/2006/relationships/image" Target="../media/image37.png"/></Relationships>
</file>

<file path=ppt/diagrams/_rels/drawing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rawing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7.xml.rels><?xml version="1.0" encoding="UTF-8" standalone="yes"?>
<Relationships xmlns="http://schemas.openxmlformats.org/package/2006/relationships"><Relationship Id="rId1" Type="http://schemas.openxmlformats.org/officeDocument/2006/relationships/image" Target="../media/image37.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66CD08-210C-4812-9088-B44112155FF9}" type="doc">
      <dgm:prSet loTypeId="urn:microsoft.com/office/officeart/2016/7/layout/RepeatingBendingProcessNew" loCatId="process" qsTypeId="urn:microsoft.com/office/officeart/2005/8/quickstyle/simple4" qsCatId="simple" csTypeId="urn:microsoft.com/office/officeart/2005/8/colors/accent0_3" csCatId="mainScheme" phldr="1"/>
      <dgm:spPr/>
      <dgm:t>
        <a:bodyPr/>
        <a:lstStyle/>
        <a:p>
          <a:endParaRPr lang="en-US"/>
        </a:p>
      </dgm:t>
    </dgm:pt>
    <dgm:pt modelId="{6DE1D17B-B1E2-43FE-BB7A-EB98FAB59FC1}">
      <dgm:prSet/>
      <dgm:spPr/>
      <dgm:t>
        <a:bodyPr/>
        <a:lstStyle/>
        <a:p>
          <a:pPr algn="ctr"/>
          <a:r>
            <a:rPr lang="da-DK"/>
            <a:t>Hermeneutik</a:t>
          </a:r>
          <a:endParaRPr lang="en-US" dirty="0"/>
        </a:p>
      </dgm:t>
    </dgm:pt>
    <dgm:pt modelId="{D078334B-5397-4360-8F54-7CF754D539F1}" type="parTrans" cxnId="{9715FDE8-0DEB-4564-A526-DD7811C28560}">
      <dgm:prSet/>
      <dgm:spPr/>
      <dgm:t>
        <a:bodyPr/>
        <a:lstStyle/>
        <a:p>
          <a:endParaRPr lang="en-US"/>
        </a:p>
      </dgm:t>
    </dgm:pt>
    <dgm:pt modelId="{3E9A8ABA-E4B4-4F62-BECB-72D7451251D4}" type="sibTrans" cxnId="{9715FDE8-0DEB-4564-A526-DD7811C28560}">
      <dgm:prSet/>
      <dgm:spPr/>
      <dgm:t>
        <a:bodyPr/>
        <a:lstStyle/>
        <a:p>
          <a:pPr algn="ctr"/>
          <a:endParaRPr lang="en-US" dirty="0"/>
        </a:p>
      </dgm:t>
    </dgm:pt>
    <dgm:pt modelId="{76524E7C-D415-4DB2-A5D9-7C2F5E4E7B3D}">
      <dgm:prSet/>
      <dgm:spPr/>
      <dgm:t>
        <a:bodyPr/>
        <a:lstStyle/>
        <a:p>
          <a:pPr algn="ctr"/>
          <a:r>
            <a:rPr lang="en-US"/>
            <a:t>Top 10</a:t>
          </a:r>
          <a:endParaRPr lang="en-US" dirty="0"/>
        </a:p>
      </dgm:t>
    </dgm:pt>
    <dgm:pt modelId="{32E99C78-8E5C-4E19-A610-4777F66CD197}" type="parTrans" cxnId="{D2B86FAD-0D99-456F-8114-72C00451D813}">
      <dgm:prSet/>
      <dgm:spPr/>
      <dgm:t>
        <a:bodyPr/>
        <a:lstStyle/>
        <a:p>
          <a:endParaRPr lang="en-US"/>
        </a:p>
      </dgm:t>
    </dgm:pt>
    <dgm:pt modelId="{ADAB5D07-4A53-4814-A3E6-083FEB3E9DA9}" type="sibTrans" cxnId="{D2B86FAD-0D99-456F-8114-72C00451D813}">
      <dgm:prSet/>
      <dgm:spPr/>
      <dgm:t>
        <a:bodyPr/>
        <a:lstStyle/>
        <a:p>
          <a:pPr algn="ctr"/>
          <a:endParaRPr lang="en-US"/>
        </a:p>
      </dgm:t>
    </dgm:pt>
    <dgm:pt modelId="{F21DBC85-F2DD-4AE5-94AB-74998435DF95}">
      <dgm:prSet/>
      <dgm:spPr/>
      <dgm:t>
        <a:bodyPr/>
        <a:lstStyle/>
        <a:p>
          <a:pPr algn="ctr"/>
          <a:r>
            <a:rPr lang="da-DK"/>
            <a:t>Analyse af udvalgte spiller</a:t>
          </a:r>
          <a:endParaRPr lang="en-US" dirty="0"/>
        </a:p>
      </dgm:t>
    </dgm:pt>
    <dgm:pt modelId="{DB0DFA99-72A3-4DFD-806E-073343E42CDB}" type="parTrans" cxnId="{314313EF-2F6A-4E14-9161-206443439371}">
      <dgm:prSet/>
      <dgm:spPr/>
      <dgm:t>
        <a:bodyPr/>
        <a:lstStyle/>
        <a:p>
          <a:endParaRPr lang="en-US"/>
        </a:p>
      </dgm:t>
    </dgm:pt>
    <dgm:pt modelId="{AD9D367C-83F8-4072-BC55-A6A5451B75BD}" type="sibTrans" cxnId="{314313EF-2F6A-4E14-9161-206443439371}">
      <dgm:prSet/>
      <dgm:spPr/>
      <dgm:t>
        <a:bodyPr/>
        <a:lstStyle/>
        <a:p>
          <a:pPr algn="ctr"/>
          <a:endParaRPr lang="en-US"/>
        </a:p>
      </dgm:t>
    </dgm:pt>
    <dgm:pt modelId="{FFDDFFD0-C136-406E-83C7-9EFC3CB0BE07}">
      <dgm:prSet/>
      <dgm:spPr>
        <a:solidFill>
          <a:srgbClr val="0070C0"/>
        </a:solidFill>
      </dgm:spPr>
      <dgm:t>
        <a:bodyPr/>
        <a:lstStyle/>
        <a:p>
          <a:pPr algn="ctr"/>
          <a:r>
            <a:rPr lang="da-DK" dirty="0"/>
            <a:t>Logisk positivisme</a:t>
          </a:r>
          <a:endParaRPr lang="en-US" dirty="0"/>
        </a:p>
      </dgm:t>
    </dgm:pt>
    <dgm:pt modelId="{CDB6BEFB-D5D0-446A-9BB0-52A696169A9B}" type="parTrans" cxnId="{96E4E81A-86B2-491F-A9F7-FDD081FAAC7F}">
      <dgm:prSet/>
      <dgm:spPr/>
      <dgm:t>
        <a:bodyPr/>
        <a:lstStyle/>
        <a:p>
          <a:endParaRPr lang="en-US"/>
        </a:p>
      </dgm:t>
    </dgm:pt>
    <dgm:pt modelId="{FFBE9616-D126-4911-8C0D-EC4A56D0304B}" type="sibTrans" cxnId="{96E4E81A-86B2-491F-A9F7-FDD081FAAC7F}">
      <dgm:prSet/>
      <dgm:spPr/>
      <dgm:t>
        <a:bodyPr/>
        <a:lstStyle/>
        <a:p>
          <a:pPr algn="ctr"/>
          <a:endParaRPr lang="en-US"/>
        </a:p>
      </dgm:t>
    </dgm:pt>
    <dgm:pt modelId="{5396DF2A-B9CC-4C47-B0CC-200B8B0B4BF9}">
      <dgm:prSet/>
      <dgm:spPr>
        <a:solidFill>
          <a:srgbClr val="0070C0"/>
        </a:solidFill>
      </dgm:spPr>
      <dgm:t>
        <a:bodyPr/>
        <a:lstStyle/>
        <a:p>
          <a:pPr algn="ctr"/>
          <a:r>
            <a:rPr lang="da-DK"/>
            <a:t>Udvalgte features fra StatsBomb</a:t>
          </a:r>
          <a:endParaRPr lang="en-US" dirty="0"/>
        </a:p>
      </dgm:t>
    </dgm:pt>
    <dgm:pt modelId="{E5339CB8-C160-4225-A8FE-93D660201605}" type="parTrans" cxnId="{DD98B4FC-66E6-49CA-93C0-CE609EC9B3E6}">
      <dgm:prSet/>
      <dgm:spPr/>
      <dgm:t>
        <a:bodyPr/>
        <a:lstStyle/>
        <a:p>
          <a:endParaRPr lang="en-US"/>
        </a:p>
      </dgm:t>
    </dgm:pt>
    <dgm:pt modelId="{E9356775-4C24-4329-84AE-E0628ECA8120}" type="sibTrans" cxnId="{DD98B4FC-66E6-49CA-93C0-CE609EC9B3E6}">
      <dgm:prSet/>
      <dgm:spPr/>
      <dgm:t>
        <a:bodyPr/>
        <a:lstStyle/>
        <a:p>
          <a:pPr algn="ctr"/>
          <a:endParaRPr lang="en-US"/>
        </a:p>
      </dgm:t>
    </dgm:pt>
    <dgm:pt modelId="{212E8D78-50A2-4939-9500-004A4F008B08}">
      <dgm:prSet/>
      <dgm:spPr>
        <a:solidFill>
          <a:srgbClr val="0070C0"/>
        </a:solidFill>
      </dgm:spPr>
      <dgm:t>
        <a:bodyPr/>
        <a:lstStyle/>
        <a:p>
          <a:pPr algn="ctr"/>
          <a:r>
            <a:rPr lang="da-DK" noProof="0" dirty="0"/>
            <a:t>Hvor tætte på virkeligheden er de udvalgte features</a:t>
          </a:r>
          <a:endParaRPr lang="en-US" dirty="0"/>
        </a:p>
      </dgm:t>
    </dgm:pt>
    <dgm:pt modelId="{37671108-89B3-4F0F-862D-834F81EF558F}" type="parTrans" cxnId="{0518A5F6-2D16-4F58-A008-0B2685052BBB}">
      <dgm:prSet/>
      <dgm:spPr/>
      <dgm:t>
        <a:bodyPr/>
        <a:lstStyle/>
        <a:p>
          <a:endParaRPr lang="en-US"/>
        </a:p>
      </dgm:t>
    </dgm:pt>
    <dgm:pt modelId="{73BDAB48-0616-4AFD-A03B-583D6C80C02B}" type="sibTrans" cxnId="{0518A5F6-2D16-4F58-A008-0B2685052BBB}">
      <dgm:prSet/>
      <dgm:spPr/>
      <dgm:t>
        <a:bodyPr/>
        <a:lstStyle/>
        <a:p>
          <a:pPr algn="ctr"/>
          <a:endParaRPr lang="en-US"/>
        </a:p>
      </dgm:t>
    </dgm:pt>
    <dgm:pt modelId="{FE2915C0-9AFE-CE40-9805-7B49E0BAFFB2}">
      <dgm:prSet/>
      <dgm:spPr>
        <a:solidFill>
          <a:srgbClr val="0070C0"/>
        </a:solidFill>
      </dgm:spPr>
      <dgm:t>
        <a:bodyPr/>
        <a:lstStyle/>
        <a:p>
          <a:pPr algn="ctr"/>
          <a:r>
            <a:rPr lang="da-DK"/>
            <a:t>Gennemskue og rette fejl</a:t>
          </a:r>
          <a:endParaRPr lang="da-DK" dirty="0"/>
        </a:p>
      </dgm:t>
    </dgm:pt>
    <dgm:pt modelId="{2BF3E3E0-CB63-A549-BF62-D3F50BB2F58C}" type="parTrans" cxnId="{234B6F92-DC1F-1245-8F01-6E296382FCC4}">
      <dgm:prSet/>
      <dgm:spPr/>
      <dgm:t>
        <a:bodyPr/>
        <a:lstStyle/>
        <a:p>
          <a:endParaRPr lang="da-DK"/>
        </a:p>
      </dgm:t>
    </dgm:pt>
    <dgm:pt modelId="{8F36950D-B0E0-9049-B815-FE58B3CD1649}" type="sibTrans" cxnId="{234B6F92-DC1F-1245-8F01-6E296382FCC4}">
      <dgm:prSet/>
      <dgm:spPr/>
      <dgm:t>
        <a:bodyPr/>
        <a:lstStyle/>
        <a:p>
          <a:pPr algn="ctr"/>
          <a:endParaRPr lang="da-DK"/>
        </a:p>
      </dgm:t>
    </dgm:pt>
    <dgm:pt modelId="{E33DC916-15A5-8A49-A81B-BA4CDFF007A2}">
      <dgm:prSet/>
      <dgm:spPr>
        <a:solidFill>
          <a:srgbClr val="00B0F0"/>
        </a:solidFill>
      </dgm:spPr>
      <dgm:t>
        <a:bodyPr/>
        <a:lstStyle/>
        <a:p>
          <a:pPr algn="ctr"/>
          <a:r>
            <a:rPr lang="da-DK"/>
            <a:t>Covering-Shadows</a:t>
          </a:r>
          <a:endParaRPr lang="da-DK" dirty="0"/>
        </a:p>
      </dgm:t>
    </dgm:pt>
    <dgm:pt modelId="{A86C90BF-12AF-6E40-B82D-5ACD14FE8AFE}" type="parTrans" cxnId="{E6AA54A8-B6CA-EB41-BD35-F785A666E8B2}">
      <dgm:prSet/>
      <dgm:spPr/>
      <dgm:t>
        <a:bodyPr/>
        <a:lstStyle/>
        <a:p>
          <a:endParaRPr lang="da-DK"/>
        </a:p>
      </dgm:t>
    </dgm:pt>
    <dgm:pt modelId="{76A6ED74-7932-9243-BBC5-EBEB8170377B}" type="sibTrans" cxnId="{E6AA54A8-B6CA-EB41-BD35-F785A666E8B2}">
      <dgm:prSet/>
      <dgm:spPr/>
      <dgm:t>
        <a:bodyPr/>
        <a:lstStyle/>
        <a:p>
          <a:pPr algn="ctr"/>
          <a:endParaRPr lang="da-DK"/>
        </a:p>
      </dgm:t>
    </dgm:pt>
    <dgm:pt modelId="{0FF4272F-3C85-2047-8EC1-237D7984864F}">
      <dgm:prSet/>
      <dgm:spPr>
        <a:solidFill>
          <a:srgbClr val="00B0F0"/>
        </a:solidFill>
      </dgm:spPr>
      <dgm:t>
        <a:bodyPr/>
        <a:lstStyle/>
        <a:p>
          <a:pPr algn="ctr"/>
          <a:r>
            <a:rPr lang="da-DK"/>
            <a:t>Databeskrivelse</a:t>
          </a:r>
          <a:endParaRPr lang="da-DK" dirty="0"/>
        </a:p>
      </dgm:t>
    </dgm:pt>
    <dgm:pt modelId="{0B692F6D-2FBD-AA4D-B7D3-DB1344695D0D}" type="parTrans" cxnId="{E25C7A54-3CA5-8D47-A90E-CBCDFD3DF4BF}">
      <dgm:prSet/>
      <dgm:spPr/>
      <dgm:t>
        <a:bodyPr/>
        <a:lstStyle/>
        <a:p>
          <a:endParaRPr lang="da-DK"/>
        </a:p>
      </dgm:t>
    </dgm:pt>
    <dgm:pt modelId="{DCB18D40-2817-4D4D-B8B0-5733B4110E06}" type="sibTrans" cxnId="{E25C7A54-3CA5-8D47-A90E-CBCDFD3DF4BF}">
      <dgm:prSet/>
      <dgm:spPr/>
      <dgm:t>
        <a:bodyPr/>
        <a:lstStyle/>
        <a:p>
          <a:pPr algn="ctr"/>
          <a:endParaRPr lang="da-DK"/>
        </a:p>
      </dgm:t>
    </dgm:pt>
    <dgm:pt modelId="{AE4901D5-DEEB-9A4B-BAD6-DAC5F0177424}">
      <dgm:prSet/>
      <dgm:spPr>
        <a:solidFill>
          <a:srgbClr val="00B0F0"/>
        </a:solidFill>
      </dgm:spPr>
      <dgm:t>
        <a:bodyPr/>
        <a:lstStyle/>
        <a:p>
          <a:pPr algn="ctr"/>
          <a:r>
            <a:rPr lang="da-DK" dirty="0"/>
            <a:t>Forskel på CSV &amp; JSON</a:t>
          </a:r>
        </a:p>
      </dgm:t>
    </dgm:pt>
    <dgm:pt modelId="{ACC01402-62A5-1444-B718-06D89F66C28F}" type="parTrans" cxnId="{39DCC90B-AEBA-4F4F-90F3-CBF146A86DB9}">
      <dgm:prSet/>
      <dgm:spPr/>
      <dgm:t>
        <a:bodyPr/>
        <a:lstStyle/>
        <a:p>
          <a:endParaRPr lang="da-DK"/>
        </a:p>
      </dgm:t>
    </dgm:pt>
    <dgm:pt modelId="{65CD8638-A848-394D-ACB8-2EA991DB226C}" type="sibTrans" cxnId="{39DCC90B-AEBA-4F4F-90F3-CBF146A86DB9}">
      <dgm:prSet/>
      <dgm:spPr/>
      <dgm:t>
        <a:bodyPr/>
        <a:lstStyle/>
        <a:p>
          <a:pPr algn="ctr"/>
          <a:endParaRPr lang="da-DK"/>
        </a:p>
      </dgm:t>
    </dgm:pt>
    <dgm:pt modelId="{6DBED403-3A71-4A40-B576-DAF64707A675}">
      <dgm:prSet/>
      <dgm:spPr>
        <a:solidFill>
          <a:srgbClr val="00B0F0"/>
        </a:solidFill>
      </dgm:spPr>
      <dgm:t>
        <a:bodyPr/>
        <a:lstStyle/>
        <a:p>
          <a:pPr algn="ctr"/>
          <a:r>
            <a:rPr lang="da-DK" dirty="0"/>
            <a:t>Tracking-data VS Eventdata</a:t>
          </a:r>
        </a:p>
      </dgm:t>
    </dgm:pt>
    <dgm:pt modelId="{4F66AA88-20ED-3148-B36D-8DE54EEC574E}" type="parTrans" cxnId="{AF27B846-3412-4B4F-92C1-4722D6595D07}">
      <dgm:prSet/>
      <dgm:spPr/>
      <dgm:t>
        <a:bodyPr/>
        <a:lstStyle/>
        <a:p>
          <a:endParaRPr lang="da-DK"/>
        </a:p>
      </dgm:t>
    </dgm:pt>
    <dgm:pt modelId="{BB5B2CDE-4FFB-FF47-BA8A-7918A752586C}" type="sibTrans" cxnId="{AF27B846-3412-4B4F-92C1-4722D6595D07}">
      <dgm:prSet/>
      <dgm:spPr/>
      <dgm:t>
        <a:bodyPr/>
        <a:lstStyle/>
        <a:p>
          <a:pPr algn="ctr"/>
          <a:endParaRPr lang="da-DK"/>
        </a:p>
      </dgm:t>
    </dgm:pt>
    <dgm:pt modelId="{75E587A8-1FD4-A941-8E03-2DEA140C21E9}">
      <dgm:prSet/>
      <dgm:spPr>
        <a:solidFill>
          <a:srgbClr val="00B0F0"/>
        </a:solidFill>
      </dgm:spPr>
      <dgm:t>
        <a:bodyPr/>
        <a:lstStyle/>
        <a:p>
          <a:pPr algn="ctr"/>
          <a:r>
            <a:rPr lang="da-DK" dirty="0"/>
            <a:t>Logisk positivistiske udfordringer ved tracking-data</a:t>
          </a:r>
        </a:p>
      </dgm:t>
    </dgm:pt>
    <dgm:pt modelId="{21A5552C-E122-EF4D-9E3D-660B4D1F5D1F}" type="parTrans" cxnId="{135F6C6E-D288-5F4C-A457-B4FAE95FAE0C}">
      <dgm:prSet/>
      <dgm:spPr/>
      <dgm:t>
        <a:bodyPr/>
        <a:lstStyle/>
        <a:p>
          <a:endParaRPr lang="da-DK"/>
        </a:p>
      </dgm:t>
    </dgm:pt>
    <dgm:pt modelId="{728A3399-8F20-1D40-B030-B7AE7E0D90FD}" type="sibTrans" cxnId="{135F6C6E-D288-5F4C-A457-B4FAE95FAE0C}">
      <dgm:prSet/>
      <dgm:spPr/>
      <dgm:t>
        <a:bodyPr/>
        <a:lstStyle/>
        <a:p>
          <a:endParaRPr lang="da-DK"/>
        </a:p>
      </dgm:t>
    </dgm:pt>
    <dgm:pt modelId="{0157084D-6A56-584C-ACE6-B14EDFF04F54}" type="pres">
      <dgm:prSet presAssocID="{B066CD08-210C-4812-9088-B44112155FF9}" presName="Name0" presStyleCnt="0">
        <dgm:presLayoutVars>
          <dgm:dir/>
          <dgm:resizeHandles val="exact"/>
        </dgm:presLayoutVars>
      </dgm:prSet>
      <dgm:spPr/>
    </dgm:pt>
    <dgm:pt modelId="{B9F5C72F-DBA5-9348-8FDA-702D759BC78C}" type="pres">
      <dgm:prSet presAssocID="{6DE1D17B-B1E2-43FE-BB7A-EB98FAB59FC1}" presName="node" presStyleLbl="node1" presStyleIdx="0" presStyleCnt="12">
        <dgm:presLayoutVars>
          <dgm:bulletEnabled val="1"/>
        </dgm:presLayoutVars>
      </dgm:prSet>
      <dgm:spPr/>
    </dgm:pt>
    <dgm:pt modelId="{D0AA3D12-1577-E444-BFAF-453DFDCAB449}" type="pres">
      <dgm:prSet presAssocID="{3E9A8ABA-E4B4-4F62-BECB-72D7451251D4}" presName="sibTrans" presStyleLbl="sibTrans1D1" presStyleIdx="0" presStyleCnt="11"/>
      <dgm:spPr/>
    </dgm:pt>
    <dgm:pt modelId="{AD2C703C-DDCC-6B45-968B-9F11977D830B}" type="pres">
      <dgm:prSet presAssocID="{3E9A8ABA-E4B4-4F62-BECB-72D7451251D4}" presName="connectorText" presStyleLbl="sibTrans1D1" presStyleIdx="0" presStyleCnt="11"/>
      <dgm:spPr/>
    </dgm:pt>
    <dgm:pt modelId="{AAFE6767-C6FB-194A-A7D7-3808CB299B58}" type="pres">
      <dgm:prSet presAssocID="{76524E7C-D415-4DB2-A5D9-7C2F5E4E7B3D}" presName="node" presStyleLbl="node1" presStyleIdx="1" presStyleCnt="12">
        <dgm:presLayoutVars>
          <dgm:bulletEnabled val="1"/>
        </dgm:presLayoutVars>
      </dgm:prSet>
      <dgm:spPr/>
    </dgm:pt>
    <dgm:pt modelId="{BE8ABE64-3EBA-F440-B2BB-5E72905134CC}" type="pres">
      <dgm:prSet presAssocID="{ADAB5D07-4A53-4814-A3E6-083FEB3E9DA9}" presName="sibTrans" presStyleLbl="sibTrans1D1" presStyleIdx="1" presStyleCnt="11"/>
      <dgm:spPr/>
    </dgm:pt>
    <dgm:pt modelId="{D2CA8122-9DC3-7F43-94CE-86E28ADBF1BF}" type="pres">
      <dgm:prSet presAssocID="{ADAB5D07-4A53-4814-A3E6-083FEB3E9DA9}" presName="connectorText" presStyleLbl="sibTrans1D1" presStyleIdx="1" presStyleCnt="11"/>
      <dgm:spPr/>
    </dgm:pt>
    <dgm:pt modelId="{BE1FFB37-9B08-FC43-9115-8215FDB8B9B4}" type="pres">
      <dgm:prSet presAssocID="{F21DBC85-F2DD-4AE5-94AB-74998435DF95}" presName="node" presStyleLbl="node1" presStyleIdx="2" presStyleCnt="12">
        <dgm:presLayoutVars>
          <dgm:bulletEnabled val="1"/>
        </dgm:presLayoutVars>
      </dgm:prSet>
      <dgm:spPr/>
    </dgm:pt>
    <dgm:pt modelId="{70F5977A-D9D0-234C-9233-8A1AFE8157DE}" type="pres">
      <dgm:prSet presAssocID="{AD9D367C-83F8-4072-BC55-A6A5451B75BD}" presName="sibTrans" presStyleLbl="sibTrans1D1" presStyleIdx="2" presStyleCnt="11"/>
      <dgm:spPr/>
    </dgm:pt>
    <dgm:pt modelId="{F5E804A6-B1EC-CE48-BEAA-C0D0CD09CECA}" type="pres">
      <dgm:prSet presAssocID="{AD9D367C-83F8-4072-BC55-A6A5451B75BD}" presName="connectorText" presStyleLbl="sibTrans1D1" presStyleIdx="2" presStyleCnt="11"/>
      <dgm:spPr/>
    </dgm:pt>
    <dgm:pt modelId="{7CFC61C6-E91C-F94C-8E26-B62BEEC4D714}" type="pres">
      <dgm:prSet presAssocID="{FFDDFFD0-C136-406E-83C7-9EFC3CB0BE07}" presName="node" presStyleLbl="node1" presStyleIdx="3" presStyleCnt="12">
        <dgm:presLayoutVars>
          <dgm:bulletEnabled val="1"/>
        </dgm:presLayoutVars>
      </dgm:prSet>
      <dgm:spPr/>
    </dgm:pt>
    <dgm:pt modelId="{0ED7F007-74F0-A54B-AAAA-831F80976E28}" type="pres">
      <dgm:prSet presAssocID="{FFBE9616-D126-4911-8C0D-EC4A56D0304B}" presName="sibTrans" presStyleLbl="sibTrans1D1" presStyleIdx="3" presStyleCnt="11"/>
      <dgm:spPr/>
    </dgm:pt>
    <dgm:pt modelId="{71B83EDD-5EC6-9542-9C42-43E0ACBFF37F}" type="pres">
      <dgm:prSet presAssocID="{FFBE9616-D126-4911-8C0D-EC4A56D0304B}" presName="connectorText" presStyleLbl="sibTrans1D1" presStyleIdx="3" presStyleCnt="11"/>
      <dgm:spPr/>
    </dgm:pt>
    <dgm:pt modelId="{8AB994AD-F7DA-B649-BDBD-B849744FF30C}" type="pres">
      <dgm:prSet presAssocID="{5396DF2A-B9CC-4C47-B0CC-200B8B0B4BF9}" presName="node" presStyleLbl="node1" presStyleIdx="4" presStyleCnt="12">
        <dgm:presLayoutVars>
          <dgm:bulletEnabled val="1"/>
        </dgm:presLayoutVars>
      </dgm:prSet>
      <dgm:spPr/>
    </dgm:pt>
    <dgm:pt modelId="{6F3CC4D0-C6BE-F84B-AC35-95779CBDB81E}" type="pres">
      <dgm:prSet presAssocID="{E9356775-4C24-4329-84AE-E0628ECA8120}" presName="sibTrans" presStyleLbl="sibTrans1D1" presStyleIdx="4" presStyleCnt="11"/>
      <dgm:spPr/>
    </dgm:pt>
    <dgm:pt modelId="{8337C803-54B2-2C43-9809-F2D8747A4885}" type="pres">
      <dgm:prSet presAssocID="{E9356775-4C24-4329-84AE-E0628ECA8120}" presName="connectorText" presStyleLbl="sibTrans1D1" presStyleIdx="4" presStyleCnt="11"/>
      <dgm:spPr/>
    </dgm:pt>
    <dgm:pt modelId="{3FC2A37F-FB73-BB4D-B02A-EF40791A6D7C}" type="pres">
      <dgm:prSet presAssocID="{212E8D78-50A2-4939-9500-004A4F008B08}" presName="node" presStyleLbl="node1" presStyleIdx="5" presStyleCnt="12">
        <dgm:presLayoutVars>
          <dgm:bulletEnabled val="1"/>
        </dgm:presLayoutVars>
      </dgm:prSet>
      <dgm:spPr/>
    </dgm:pt>
    <dgm:pt modelId="{BD6D1DD8-7C2E-4843-96AF-F2AC23170389}" type="pres">
      <dgm:prSet presAssocID="{73BDAB48-0616-4AFD-A03B-583D6C80C02B}" presName="sibTrans" presStyleLbl="sibTrans1D1" presStyleIdx="5" presStyleCnt="11"/>
      <dgm:spPr/>
    </dgm:pt>
    <dgm:pt modelId="{C4172363-C4BC-824D-8844-6BD86C120110}" type="pres">
      <dgm:prSet presAssocID="{73BDAB48-0616-4AFD-A03B-583D6C80C02B}" presName="connectorText" presStyleLbl="sibTrans1D1" presStyleIdx="5" presStyleCnt="11"/>
      <dgm:spPr/>
    </dgm:pt>
    <dgm:pt modelId="{44258FAD-83F9-0642-92FA-0CB6C1DFEA3F}" type="pres">
      <dgm:prSet presAssocID="{FE2915C0-9AFE-CE40-9805-7B49E0BAFFB2}" presName="node" presStyleLbl="node1" presStyleIdx="6" presStyleCnt="12">
        <dgm:presLayoutVars>
          <dgm:bulletEnabled val="1"/>
        </dgm:presLayoutVars>
      </dgm:prSet>
      <dgm:spPr/>
    </dgm:pt>
    <dgm:pt modelId="{875898BD-9D52-8649-9B60-8C88E0BE9583}" type="pres">
      <dgm:prSet presAssocID="{8F36950D-B0E0-9049-B815-FE58B3CD1649}" presName="sibTrans" presStyleLbl="sibTrans1D1" presStyleIdx="6" presStyleCnt="11"/>
      <dgm:spPr/>
    </dgm:pt>
    <dgm:pt modelId="{C4087103-75F5-CD44-8CD9-F401F8185807}" type="pres">
      <dgm:prSet presAssocID="{8F36950D-B0E0-9049-B815-FE58B3CD1649}" presName="connectorText" presStyleLbl="sibTrans1D1" presStyleIdx="6" presStyleCnt="11"/>
      <dgm:spPr/>
    </dgm:pt>
    <dgm:pt modelId="{B9A5007B-5233-1F45-8474-C41D978B71B0}" type="pres">
      <dgm:prSet presAssocID="{E33DC916-15A5-8A49-A81B-BA4CDFF007A2}" presName="node" presStyleLbl="node1" presStyleIdx="7" presStyleCnt="12">
        <dgm:presLayoutVars>
          <dgm:bulletEnabled val="1"/>
        </dgm:presLayoutVars>
      </dgm:prSet>
      <dgm:spPr/>
    </dgm:pt>
    <dgm:pt modelId="{2EE7BA91-5DED-0244-A6D9-59AEE4F2FCE1}" type="pres">
      <dgm:prSet presAssocID="{76A6ED74-7932-9243-BBC5-EBEB8170377B}" presName="sibTrans" presStyleLbl="sibTrans1D1" presStyleIdx="7" presStyleCnt="11"/>
      <dgm:spPr/>
    </dgm:pt>
    <dgm:pt modelId="{77C78781-8F10-8942-8C4C-8A83D9287644}" type="pres">
      <dgm:prSet presAssocID="{76A6ED74-7932-9243-BBC5-EBEB8170377B}" presName="connectorText" presStyleLbl="sibTrans1D1" presStyleIdx="7" presStyleCnt="11"/>
      <dgm:spPr/>
    </dgm:pt>
    <dgm:pt modelId="{0619778F-A4F0-6E4B-8514-9C93B83812E2}" type="pres">
      <dgm:prSet presAssocID="{0FF4272F-3C85-2047-8EC1-237D7984864F}" presName="node" presStyleLbl="node1" presStyleIdx="8" presStyleCnt="12">
        <dgm:presLayoutVars>
          <dgm:bulletEnabled val="1"/>
        </dgm:presLayoutVars>
      </dgm:prSet>
      <dgm:spPr/>
    </dgm:pt>
    <dgm:pt modelId="{0A4B9B66-F518-B848-AFCA-368E8FBA9658}" type="pres">
      <dgm:prSet presAssocID="{DCB18D40-2817-4D4D-B8B0-5733B4110E06}" presName="sibTrans" presStyleLbl="sibTrans1D1" presStyleIdx="8" presStyleCnt="11"/>
      <dgm:spPr/>
    </dgm:pt>
    <dgm:pt modelId="{68974AD9-0613-9449-BE6E-D329E05254DD}" type="pres">
      <dgm:prSet presAssocID="{DCB18D40-2817-4D4D-B8B0-5733B4110E06}" presName="connectorText" presStyleLbl="sibTrans1D1" presStyleIdx="8" presStyleCnt="11"/>
      <dgm:spPr/>
    </dgm:pt>
    <dgm:pt modelId="{822DF955-4924-1544-8752-918B80B16217}" type="pres">
      <dgm:prSet presAssocID="{AE4901D5-DEEB-9A4B-BAD6-DAC5F0177424}" presName="node" presStyleLbl="node1" presStyleIdx="9" presStyleCnt="12">
        <dgm:presLayoutVars>
          <dgm:bulletEnabled val="1"/>
        </dgm:presLayoutVars>
      </dgm:prSet>
      <dgm:spPr/>
    </dgm:pt>
    <dgm:pt modelId="{F9B64940-930F-7240-94A6-B97D2A96BB0F}" type="pres">
      <dgm:prSet presAssocID="{65CD8638-A848-394D-ACB8-2EA991DB226C}" presName="sibTrans" presStyleLbl="sibTrans1D1" presStyleIdx="9" presStyleCnt="11"/>
      <dgm:spPr/>
    </dgm:pt>
    <dgm:pt modelId="{EF3D998C-5C4D-714A-916E-195047ECE5BE}" type="pres">
      <dgm:prSet presAssocID="{65CD8638-A848-394D-ACB8-2EA991DB226C}" presName="connectorText" presStyleLbl="sibTrans1D1" presStyleIdx="9" presStyleCnt="11"/>
      <dgm:spPr/>
    </dgm:pt>
    <dgm:pt modelId="{99B13B3B-435C-4A4A-BA00-231DDE667216}" type="pres">
      <dgm:prSet presAssocID="{6DBED403-3A71-4A40-B576-DAF64707A675}" presName="node" presStyleLbl="node1" presStyleIdx="10" presStyleCnt="12">
        <dgm:presLayoutVars>
          <dgm:bulletEnabled val="1"/>
        </dgm:presLayoutVars>
      </dgm:prSet>
      <dgm:spPr/>
    </dgm:pt>
    <dgm:pt modelId="{45A6EBBE-375B-4C4A-B6D0-340166D0621A}" type="pres">
      <dgm:prSet presAssocID="{BB5B2CDE-4FFB-FF47-BA8A-7918A752586C}" presName="sibTrans" presStyleLbl="sibTrans1D1" presStyleIdx="10" presStyleCnt="11"/>
      <dgm:spPr/>
    </dgm:pt>
    <dgm:pt modelId="{B2570698-2C2C-9848-919D-1A6EB91DCDF7}" type="pres">
      <dgm:prSet presAssocID="{BB5B2CDE-4FFB-FF47-BA8A-7918A752586C}" presName="connectorText" presStyleLbl="sibTrans1D1" presStyleIdx="10" presStyleCnt="11"/>
      <dgm:spPr/>
    </dgm:pt>
    <dgm:pt modelId="{D3623A1F-B15E-E148-8085-04914CC909CC}" type="pres">
      <dgm:prSet presAssocID="{75E587A8-1FD4-A941-8E03-2DEA140C21E9}" presName="node" presStyleLbl="node1" presStyleIdx="11" presStyleCnt="12">
        <dgm:presLayoutVars>
          <dgm:bulletEnabled val="1"/>
        </dgm:presLayoutVars>
      </dgm:prSet>
      <dgm:spPr/>
    </dgm:pt>
  </dgm:ptLst>
  <dgm:cxnLst>
    <dgm:cxn modelId="{EFC57C01-C608-3647-9505-AA1EB7008A98}" type="presOf" srcId="{ADAB5D07-4A53-4814-A3E6-083FEB3E9DA9}" destId="{BE8ABE64-3EBA-F440-B2BB-5E72905134CC}" srcOrd="0" destOrd="0" presId="urn:microsoft.com/office/officeart/2016/7/layout/RepeatingBendingProcessNew"/>
    <dgm:cxn modelId="{39DCC90B-AEBA-4F4F-90F3-CBF146A86DB9}" srcId="{B066CD08-210C-4812-9088-B44112155FF9}" destId="{AE4901D5-DEEB-9A4B-BAD6-DAC5F0177424}" srcOrd="9" destOrd="0" parTransId="{ACC01402-62A5-1444-B718-06D89F66C28F}" sibTransId="{65CD8638-A848-394D-ACB8-2EA991DB226C}"/>
    <dgm:cxn modelId="{D1CFBD11-6AF7-034E-89EE-372C188B9D8D}" type="presOf" srcId="{76A6ED74-7932-9243-BBC5-EBEB8170377B}" destId="{2EE7BA91-5DED-0244-A6D9-59AEE4F2FCE1}" srcOrd="0" destOrd="0" presId="urn:microsoft.com/office/officeart/2016/7/layout/RepeatingBendingProcessNew"/>
    <dgm:cxn modelId="{73D43512-2F49-6248-B1EA-371729CCACD4}" type="presOf" srcId="{F21DBC85-F2DD-4AE5-94AB-74998435DF95}" destId="{BE1FFB37-9B08-FC43-9115-8215FDB8B9B4}" srcOrd="0" destOrd="0" presId="urn:microsoft.com/office/officeart/2016/7/layout/RepeatingBendingProcessNew"/>
    <dgm:cxn modelId="{11C14F16-2F93-2440-AF8D-FAC94342AA7F}" type="presOf" srcId="{3E9A8ABA-E4B4-4F62-BECB-72D7451251D4}" destId="{D0AA3D12-1577-E444-BFAF-453DFDCAB449}" srcOrd="0" destOrd="0" presId="urn:microsoft.com/office/officeart/2016/7/layout/RepeatingBendingProcessNew"/>
    <dgm:cxn modelId="{F5782E18-557B-5147-A5EE-16530B8EAE6E}" type="presOf" srcId="{AD9D367C-83F8-4072-BC55-A6A5451B75BD}" destId="{70F5977A-D9D0-234C-9233-8A1AFE8157DE}" srcOrd="0" destOrd="0" presId="urn:microsoft.com/office/officeart/2016/7/layout/RepeatingBendingProcessNew"/>
    <dgm:cxn modelId="{96E4E81A-86B2-491F-A9F7-FDD081FAAC7F}" srcId="{B066CD08-210C-4812-9088-B44112155FF9}" destId="{FFDDFFD0-C136-406E-83C7-9EFC3CB0BE07}" srcOrd="3" destOrd="0" parTransId="{CDB6BEFB-D5D0-446A-9BB0-52A696169A9B}" sibTransId="{FFBE9616-D126-4911-8C0D-EC4A56D0304B}"/>
    <dgm:cxn modelId="{0C4A2929-0B12-A64D-83B4-6153D69BA14C}" type="presOf" srcId="{65CD8638-A848-394D-ACB8-2EA991DB226C}" destId="{F9B64940-930F-7240-94A6-B97D2A96BB0F}" srcOrd="0" destOrd="0" presId="urn:microsoft.com/office/officeart/2016/7/layout/RepeatingBendingProcessNew"/>
    <dgm:cxn modelId="{2EC6622C-0243-5144-97DA-182F995821FA}" type="presOf" srcId="{6DBED403-3A71-4A40-B576-DAF64707A675}" destId="{99B13B3B-435C-4A4A-BA00-231DDE667216}" srcOrd="0" destOrd="0" presId="urn:microsoft.com/office/officeart/2016/7/layout/RepeatingBendingProcessNew"/>
    <dgm:cxn modelId="{4213D53A-97A8-5E42-85B2-639236CF2F1D}" type="presOf" srcId="{76524E7C-D415-4DB2-A5D9-7C2F5E4E7B3D}" destId="{AAFE6767-C6FB-194A-A7D7-3808CB299B58}" srcOrd="0" destOrd="0" presId="urn:microsoft.com/office/officeart/2016/7/layout/RepeatingBendingProcessNew"/>
    <dgm:cxn modelId="{D8879840-46F6-9646-A38C-5EF336DBCC1A}" type="presOf" srcId="{65CD8638-A848-394D-ACB8-2EA991DB226C}" destId="{EF3D998C-5C4D-714A-916E-195047ECE5BE}" srcOrd="1" destOrd="0" presId="urn:microsoft.com/office/officeart/2016/7/layout/RepeatingBendingProcessNew"/>
    <dgm:cxn modelId="{BB542542-C229-AF4D-B126-7A3943B5BF97}" type="presOf" srcId="{0FF4272F-3C85-2047-8EC1-237D7984864F}" destId="{0619778F-A4F0-6E4B-8514-9C93B83812E2}" srcOrd="0" destOrd="0" presId="urn:microsoft.com/office/officeart/2016/7/layout/RepeatingBendingProcessNew"/>
    <dgm:cxn modelId="{A7F7FD42-950E-7442-8476-6E65B3E47212}" type="presOf" srcId="{BB5B2CDE-4FFB-FF47-BA8A-7918A752586C}" destId="{45A6EBBE-375B-4C4A-B6D0-340166D0621A}" srcOrd="0" destOrd="0" presId="urn:microsoft.com/office/officeart/2016/7/layout/RepeatingBendingProcessNew"/>
    <dgm:cxn modelId="{AF27B846-3412-4B4F-92C1-4722D6595D07}" srcId="{B066CD08-210C-4812-9088-B44112155FF9}" destId="{6DBED403-3A71-4A40-B576-DAF64707A675}" srcOrd="10" destOrd="0" parTransId="{4F66AA88-20ED-3148-B36D-8DE54EEC574E}" sibTransId="{BB5B2CDE-4FFB-FF47-BA8A-7918A752586C}"/>
    <dgm:cxn modelId="{2EC6F950-E359-BA49-B2CA-C9803E3DD114}" type="presOf" srcId="{E9356775-4C24-4329-84AE-E0628ECA8120}" destId="{6F3CC4D0-C6BE-F84B-AC35-95779CBDB81E}" srcOrd="0" destOrd="0" presId="urn:microsoft.com/office/officeart/2016/7/layout/RepeatingBendingProcessNew"/>
    <dgm:cxn modelId="{E25C7A54-3CA5-8D47-A90E-CBCDFD3DF4BF}" srcId="{B066CD08-210C-4812-9088-B44112155FF9}" destId="{0FF4272F-3C85-2047-8EC1-237D7984864F}" srcOrd="8" destOrd="0" parTransId="{0B692F6D-2FBD-AA4D-B7D3-DB1344695D0D}" sibTransId="{DCB18D40-2817-4D4D-B8B0-5733B4110E06}"/>
    <dgm:cxn modelId="{135F6C6E-D288-5F4C-A457-B4FAE95FAE0C}" srcId="{B066CD08-210C-4812-9088-B44112155FF9}" destId="{75E587A8-1FD4-A941-8E03-2DEA140C21E9}" srcOrd="11" destOrd="0" parTransId="{21A5552C-E122-EF4D-9E3D-660B4D1F5D1F}" sibTransId="{728A3399-8F20-1D40-B030-B7AE7E0D90FD}"/>
    <dgm:cxn modelId="{70983372-4CF6-4941-B80F-C218BA97DBC5}" type="presOf" srcId="{5396DF2A-B9CC-4C47-B0CC-200B8B0B4BF9}" destId="{8AB994AD-F7DA-B649-BDBD-B849744FF30C}" srcOrd="0" destOrd="0" presId="urn:microsoft.com/office/officeart/2016/7/layout/RepeatingBendingProcessNew"/>
    <dgm:cxn modelId="{C4442074-24C7-4244-82F1-39BF0EA13095}" type="presOf" srcId="{E33DC916-15A5-8A49-A81B-BA4CDFF007A2}" destId="{B9A5007B-5233-1F45-8474-C41D978B71B0}" srcOrd="0" destOrd="0" presId="urn:microsoft.com/office/officeart/2016/7/layout/RepeatingBendingProcessNew"/>
    <dgm:cxn modelId="{EF2BE174-D8DE-DE42-BDDC-FCDF4FF503C5}" type="presOf" srcId="{DCB18D40-2817-4D4D-B8B0-5733B4110E06}" destId="{68974AD9-0613-9449-BE6E-D329E05254DD}" srcOrd="1" destOrd="0" presId="urn:microsoft.com/office/officeart/2016/7/layout/RepeatingBendingProcessNew"/>
    <dgm:cxn modelId="{89B7F477-81D4-794C-820D-62BE0372C4C1}" type="presOf" srcId="{E9356775-4C24-4329-84AE-E0628ECA8120}" destId="{8337C803-54B2-2C43-9809-F2D8747A4885}" srcOrd="1" destOrd="0" presId="urn:microsoft.com/office/officeart/2016/7/layout/RepeatingBendingProcessNew"/>
    <dgm:cxn modelId="{C6989678-4DB9-1F41-89F6-96D9050748DD}" type="presOf" srcId="{FFBE9616-D126-4911-8C0D-EC4A56D0304B}" destId="{71B83EDD-5EC6-9542-9C42-43E0ACBFF37F}" srcOrd="1" destOrd="0" presId="urn:microsoft.com/office/officeart/2016/7/layout/RepeatingBendingProcessNew"/>
    <dgm:cxn modelId="{00F0767C-8AFB-754C-9BCF-950C1FD40648}" type="presOf" srcId="{212E8D78-50A2-4939-9500-004A4F008B08}" destId="{3FC2A37F-FB73-BB4D-B02A-EF40791A6D7C}" srcOrd="0" destOrd="0" presId="urn:microsoft.com/office/officeart/2016/7/layout/RepeatingBendingProcessNew"/>
    <dgm:cxn modelId="{229CE47F-71C8-184F-9E9F-733029D9D32C}" type="presOf" srcId="{73BDAB48-0616-4AFD-A03B-583D6C80C02B}" destId="{BD6D1DD8-7C2E-4843-96AF-F2AC23170389}" srcOrd="0" destOrd="0" presId="urn:microsoft.com/office/officeart/2016/7/layout/RepeatingBendingProcessNew"/>
    <dgm:cxn modelId="{0251E785-BA3D-BE41-BEC3-6A71BDEFE751}" type="presOf" srcId="{FFBE9616-D126-4911-8C0D-EC4A56D0304B}" destId="{0ED7F007-74F0-A54B-AAAA-831F80976E28}" srcOrd="0" destOrd="0" presId="urn:microsoft.com/office/officeart/2016/7/layout/RepeatingBendingProcessNew"/>
    <dgm:cxn modelId="{7389FF87-F3FE-6342-B0AE-7D456D24C03F}" type="presOf" srcId="{8F36950D-B0E0-9049-B815-FE58B3CD1649}" destId="{875898BD-9D52-8649-9B60-8C88E0BE9583}" srcOrd="0" destOrd="0" presId="urn:microsoft.com/office/officeart/2016/7/layout/RepeatingBendingProcessNew"/>
    <dgm:cxn modelId="{234B6F92-DC1F-1245-8F01-6E296382FCC4}" srcId="{B066CD08-210C-4812-9088-B44112155FF9}" destId="{FE2915C0-9AFE-CE40-9805-7B49E0BAFFB2}" srcOrd="6" destOrd="0" parTransId="{2BF3E3E0-CB63-A549-BF62-D3F50BB2F58C}" sibTransId="{8F36950D-B0E0-9049-B815-FE58B3CD1649}"/>
    <dgm:cxn modelId="{1F80F194-BFD8-6B4B-B107-1208EAB7925E}" type="presOf" srcId="{AD9D367C-83F8-4072-BC55-A6A5451B75BD}" destId="{F5E804A6-B1EC-CE48-BEAA-C0D0CD09CECA}" srcOrd="1" destOrd="0" presId="urn:microsoft.com/office/officeart/2016/7/layout/RepeatingBendingProcessNew"/>
    <dgm:cxn modelId="{E6AA54A8-B6CA-EB41-BD35-F785A666E8B2}" srcId="{B066CD08-210C-4812-9088-B44112155FF9}" destId="{E33DC916-15A5-8A49-A81B-BA4CDFF007A2}" srcOrd="7" destOrd="0" parTransId="{A86C90BF-12AF-6E40-B82D-5ACD14FE8AFE}" sibTransId="{76A6ED74-7932-9243-BBC5-EBEB8170377B}"/>
    <dgm:cxn modelId="{33C709AB-A6A3-2047-A8D9-AA97AFADAA54}" type="presOf" srcId="{FFDDFFD0-C136-406E-83C7-9EFC3CB0BE07}" destId="{7CFC61C6-E91C-F94C-8E26-B62BEEC4D714}" srcOrd="0" destOrd="0" presId="urn:microsoft.com/office/officeart/2016/7/layout/RepeatingBendingProcessNew"/>
    <dgm:cxn modelId="{D2B86FAD-0D99-456F-8114-72C00451D813}" srcId="{B066CD08-210C-4812-9088-B44112155FF9}" destId="{76524E7C-D415-4DB2-A5D9-7C2F5E4E7B3D}" srcOrd="1" destOrd="0" parTransId="{32E99C78-8E5C-4E19-A610-4777F66CD197}" sibTransId="{ADAB5D07-4A53-4814-A3E6-083FEB3E9DA9}"/>
    <dgm:cxn modelId="{ACB283AF-DCA4-8349-A4F0-E33B73838AC7}" type="presOf" srcId="{3E9A8ABA-E4B4-4F62-BECB-72D7451251D4}" destId="{AD2C703C-DDCC-6B45-968B-9F11977D830B}" srcOrd="1" destOrd="0" presId="urn:microsoft.com/office/officeart/2016/7/layout/RepeatingBendingProcessNew"/>
    <dgm:cxn modelId="{018DF1B2-A8A7-3341-A93E-341BAE8A8F5D}" type="presOf" srcId="{ADAB5D07-4A53-4814-A3E6-083FEB3E9DA9}" destId="{D2CA8122-9DC3-7F43-94CE-86E28ADBF1BF}" srcOrd="1" destOrd="0" presId="urn:microsoft.com/office/officeart/2016/7/layout/RepeatingBendingProcessNew"/>
    <dgm:cxn modelId="{1E15FDB4-926F-BD40-A895-DBB4266C1021}" type="presOf" srcId="{B066CD08-210C-4812-9088-B44112155FF9}" destId="{0157084D-6A56-584C-ACE6-B14EDFF04F54}" srcOrd="0" destOrd="0" presId="urn:microsoft.com/office/officeart/2016/7/layout/RepeatingBendingProcessNew"/>
    <dgm:cxn modelId="{7412F8C1-1B83-6846-9E57-F550F87E840A}" type="presOf" srcId="{76A6ED74-7932-9243-BBC5-EBEB8170377B}" destId="{77C78781-8F10-8942-8C4C-8A83D9287644}" srcOrd="1" destOrd="0" presId="urn:microsoft.com/office/officeart/2016/7/layout/RepeatingBendingProcessNew"/>
    <dgm:cxn modelId="{3C9D0FC7-560C-6142-AECE-CBF470E5FC75}" type="presOf" srcId="{75E587A8-1FD4-A941-8E03-2DEA140C21E9}" destId="{D3623A1F-B15E-E148-8085-04914CC909CC}" srcOrd="0" destOrd="0" presId="urn:microsoft.com/office/officeart/2016/7/layout/RepeatingBendingProcessNew"/>
    <dgm:cxn modelId="{FF3916CB-B5F9-B94B-A811-9A24B932AC15}" type="presOf" srcId="{8F36950D-B0E0-9049-B815-FE58B3CD1649}" destId="{C4087103-75F5-CD44-8CD9-F401F8185807}" srcOrd="1" destOrd="0" presId="urn:microsoft.com/office/officeart/2016/7/layout/RepeatingBendingProcessNew"/>
    <dgm:cxn modelId="{47D600D4-80BB-6E43-B061-0A37A0318EC0}" type="presOf" srcId="{FE2915C0-9AFE-CE40-9805-7B49E0BAFFB2}" destId="{44258FAD-83F9-0642-92FA-0CB6C1DFEA3F}" srcOrd="0" destOrd="0" presId="urn:microsoft.com/office/officeart/2016/7/layout/RepeatingBendingProcessNew"/>
    <dgm:cxn modelId="{A24A2FDA-FD9B-B348-88AE-3535F41D414E}" type="presOf" srcId="{BB5B2CDE-4FFB-FF47-BA8A-7918A752586C}" destId="{B2570698-2C2C-9848-919D-1A6EB91DCDF7}" srcOrd="1" destOrd="0" presId="urn:microsoft.com/office/officeart/2016/7/layout/RepeatingBendingProcessNew"/>
    <dgm:cxn modelId="{9715FDE8-0DEB-4564-A526-DD7811C28560}" srcId="{B066CD08-210C-4812-9088-B44112155FF9}" destId="{6DE1D17B-B1E2-43FE-BB7A-EB98FAB59FC1}" srcOrd="0" destOrd="0" parTransId="{D078334B-5397-4360-8F54-7CF754D539F1}" sibTransId="{3E9A8ABA-E4B4-4F62-BECB-72D7451251D4}"/>
    <dgm:cxn modelId="{314313EF-2F6A-4E14-9161-206443439371}" srcId="{B066CD08-210C-4812-9088-B44112155FF9}" destId="{F21DBC85-F2DD-4AE5-94AB-74998435DF95}" srcOrd="2" destOrd="0" parTransId="{DB0DFA99-72A3-4DFD-806E-073343E42CDB}" sibTransId="{AD9D367C-83F8-4072-BC55-A6A5451B75BD}"/>
    <dgm:cxn modelId="{0518A5F6-2D16-4F58-A008-0B2685052BBB}" srcId="{B066CD08-210C-4812-9088-B44112155FF9}" destId="{212E8D78-50A2-4939-9500-004A4F008B08}" srcOrd="5" destOrd="0" parTransId="{37671108-89B3-4F0F-862D-834F81EF558F}" sibTransId="{73BDAB48-0616-4AFD-A03B-583D6C80C02B}"/>
    <dgm:cxn modelId="{DC2EF9FA-C01B-6E47-A41C-7E2FC609B112}" type="presOf" srcId="{73BDAB48-0616-4AFD-A03B-583D6C80C02B}" destId="{C4172363-C4BC-824D-8844-6BD86C120110}" srcOrd="1" destOrd="0" presId="urn:microsoft.com/office/officeart/2016/7/layout/RepeatingBendingProcessNew"/>
    <dgm:cxn modelId="{DD98B4FC-66E6-49CA-93C0-CE609EC9B3E6}" srcId="{B066CD08-210C-4812-9088-B44112155FF9}" destId="{5396DF2A-B9CC-4C47-B0CC-200B8B0B4BF9}" srcOrd="4" destOrd="0" parTransId="{E5339CB8-C160-4225-A8FE-93D660201605}" sibTransId="{E9356775-4C24-4329-84AE-E0628ECA8120}"/>
    <dgm:cxn modelId="{900A85FD-7EE8-C945-837C-39134D9FBCFA}" type="presOf" srcId="{6DE1D17B-B1E2-43FE-BB7A-EB98FAB59FC1}" destId="{B9F5C72F-DBA5-9348-8FDA-702D759BC78C}" srcOrd="0" destOrd="0" presId="urn:microsoft.com/office/officeart/2016/7/layout/RepeatingBendingProcessNew"/>
    <dgm:cxn modelId="{BD045AFE-D7D6-4944-BA0E-3A1795EE92E6}" type="presOf" srcId="{AE4901D5-DEEB-9A4B-BAD6-DAC5F0177424}" destId="{822DF955-4924-1544-8752-918B80B16217}" srcOrd="0" destOrd="0" presId="urn:microsoft.com/office/officeart/2016/7/layout/RepeatingBendingProcessNew"/>
    <dgm:cxn modelId="{CB2415FF-70CB-6644-90FD-3A8DD013D5BB}" type="presOf" srcId="{DCB18D40-2817-4D4D-B8B0-5733B4110E06}" destId="{0A4B9B66-F518-B848-AFCA-368E8FBA9658}" srcOrd="0" destOrd="0" presId="urn:microsoft.com/office/officeart/2016/7/layout/RepeatingBendingProcessNew"/>
    <dgm:cxn modelId="{1F80EAB8-7603-E345-BC33-13222DA6A8D0}" type="presParOf" srcId="{0157084D-6A56-584C-ACE6-B14EDFF04F54}" destId="{B9F5C72F-DBA5-9348-8FDA-702D759BC78C}" srcOrd="0" destOrd="0" presId="urn:microsoft.com/office/officeart/2016/7/layout/RepeatingBendingProcessNew"/>
    <dgm:cxn modelId="{0D891EC0-95B7-614A-8A67-3309EE3622CD}" type="presParOf" srcId="{0157084D-6A56-584C-ACE6-B14EDFF04F54}" destId="{D0AA3D12-1577-E444-BFAF-453DFDCAB449}" srcOrd="1" destOrd="0" presId="urn:microsoft.com/office/officeart/2016/7/layout/RepeatingBendingProcessNew"/>
    <dgm:cxn modelId="{101417EC-85B1-564D-8E40-A76541A09D1D}" type="presParOf" srcId="{D0AA3D12-1577-E444-BFAF-453DFDCAB449}" destId="{AD2C703C-DDCC-6B45-968B-9F11977D830B}" srcOrd="0" destOrd="0" presId="urn:microsoft.com/office/officeart/2016/7/layout/RepeatingBendingProcessNew"/>
    <dgm:cxn modelId="{8934EEE0-9F16-C148-BA05-7D62BEA7CEDE}" type="presParOf" srcId="{0157084D-6A56-584C-ACE6-B14EDFF04F54}" destId="{AAFE6767-C6FB-194A-A7D7-3808CB299B58}" srcOrd="2" destOrd="0" presId="urn:microsoft.com/office/officeart/2016/7/layout/RepeatingBendingProcessNew"/>
    <dgm:cxn modelId="{7A276A71-1AE2-1C43-A353-315DB56986E8}" type="presParOf" srcId="{0157084D-6A56-584C-ACE6-B14EDFF04F54}" destId="{BE8ABE64-3EBA-F440-B2BB-5E72905134CC}" srcOrd="3" destOrd="0" presId="urn:microsoft.com/office/officeart/2016/7/layout/RepeatingBendingProcessNew"/>
    <dgm:cxn modelId="{590F6867-79B3-CA49-99F2-D86D62EB21C3}" type="presParOf" srcId="{BE8ABE64-3EBA-F440-B2BB-5E72905134CC}" destId="{D2CA8122-9DC3-7F43-94CE-86E28ADBF1BF}" srcOrd="0" destOrd="0" presId="urn:microsoft.com/office/officeart/2016/7/layout/RepeatingBendingProcessNew"/>
    <dgm:cxn modelId="{7D8C2384-0C9C-2840-9847-E9D7EFD6C475}" type="presParOf" srcId="{0157084D-6A56-584C-ACE6-B14EDFF04F54}" destId="{BE1FFB37-9B08-FC43-9115-8215FDB8B9B4}" srcOrd="4" destOrd="0" presId="urn:microsoft.com/office/officeart/2016/7/layout/RepeatingBendingProcessNew"/>
    <dgm:cxn modelId="{3B92ECB0-A164-8F4E-AF6F-C0568797C3F4}" type="presParOf" srcId="{0157084D-6A56-584C-ACE6-B14EDFF04F54}" destId="{70F5977A-D9D0-234C-9233-8A1AFE8157DE}" srcOrd="5" destOrd="0" presId="urn:microsoft.com/office/officeart/2016/7/layout/RepeatingBendingProcessNew"/>
    <dgm:cxn modelId="{8CE921F0-0919-3247-A6CF-35BCC40E8E40}" type="presParOf" srcId="{70F5977A-D9D0-234C-9233-8A1AFE8157DE}" destId="{F5E804A6-B1EC-CE48-BEAA-C0D0CD09CECA}" srcOrd="0" destOrd="0" presId="urn:microsoft.com/office/officeart/2016/7/layout/RepeatingBendingProcessNew"/>
    <dgm:cxn modelId="{FA745361-464B-E64D-BD23-8E28020B7232}" type="presParOf" srcId="{0157084D-6A56-584C-ACE6-B14EDFF04F54}" destId="{7CFC61C6-E91C-F94C-8E26-B62BEEC4D714}" srcOrd="6" destOrd="0" presId="urn:microsoft.com/office/officeart/2016/7/layout/RepeatingBendingProcessNew"/>
    <dgm:cxn modelId="{E2C48853-0194-044B-B385-2035AC08BE08}" type="presParOf" srcId="{0157084D-6A56-584C-ACE6-B14EDFF04F54}" destId="{0ED7F007-74F0-A54B-AAAA-831F80976E28}" srcOrd="7" destOrd="0" presId="urn:microsoft.com/office/officeart/2016/7/layout/RepeatingBendingProcessNew"/>
    <dgm:cxn modelId="{4E3B849E-E74D-C544-BF38-25252E1C6BE0}" type="presParOf" srcId="{0ED7F007-74F0-A54B-AAAA-831F80976E28}" destId="{71B83EDD-5EC6-9542-9C42-43E0ACBFF37F}" srcOrd="0" destOrd="0" presId="urn:microsoft.com/office/officeart/2016/7/layout/RepeatingBendingProcessNew"/>
    <dgm:cxn modelId="{291F4E3C-2181-E440-AD34-BDCEDF91EF42}" type="presParOf" srcId="{0157084D-6A56-584C-ACE6-B14EDFF04F54}" destId="{8AB994AD-F7DA-B649-BDBD-B849744FF30C}" srcOrd="8" destOrd="0" presId="urn:microsoft.com/office/officeart/2016/7/layout/RepeatingBendingProcessNew"/>
    <dgm:cxn modelId="{56442D84-A6D4-7B41-9AC0-54E1471A7F98}" type="presParOf" srcId="{0157084D-6A56-584C-ACE6-B14EDFF04F54}" destId="{6F3CC4D0-C6BE-F84B-AC35-95779CBDB81E}" srcOrd="9" destOrd="0" presId="urn:microsoft.com/office/officeart/2016/7/layout/RepeatingBendingProcessNew"/>
    <dgm:cxn modelId="{E958DB31-61BB-0F42-9D45-BCCA83E53BDC}" type="presParOf" srcId="{6F3CC4D0-C6BE-F84B-AC35-95779CBDB81E}" destId="{8337C803-54B2-2C43-9809-F2D8747A4885}" srcOrd="0" destOrd="0" presId="urn:microsoft.com/office/officeart/2016/7/layout/RepeatingBendingProcessNew"/>
    <dgm:cxn modelId="{D98CA76C-8263-E540-8DA5-0124E89C5C7F}" type="presParOf" srcId="{0157084D-6A56-584C-ACE6-B14EDFF04F54}" destId="{3FC2A37F-FB73-BB4D-B02A-EF40791A6D7C}" srcOrd="10" destOrd="0" presId="urn:microsoft.com/office/officeart/2016/7/layout/RepeatingBendingProcessNew"/>
    <dgm:cxn modelId="{AA8559E1-D5BC-8949-B815-C3AA7E9F5DB9}" type="presParOf" srcId="{0157084D-6A56-584C-ACE6-B14EDFF04F54}" destId="{BD6D1DD8-7C2E-4843-96AF-F2AC23170389}" srcOrd="11" destOrd="0" presId="urn:microsoft.com/office/officeart/2016/7/layout/RepeatingBendingProcessNew"/>
    <dgm:cxn modelId="{39BD3C7A-F390-6D43-8790-870A9CF7B92B}" type="presParOf" srcId="{BD6D1DD8-7C2E-4843-96AF-F2AC23170389}" destId="{C4172363-C4BC-824D-8844-6BD86C120110}" srcOrd="0" destOrd="0" presId="urn:microsoft.com/office/officeart/2016/7/layout/RepeatingBendingProcessNew"/>
    <dgm:cxn modelId="{07EAA070-B53E-AB48-A491-DB70264196BF}" type="presParOf" srcId="{0157084D-6A56-584C-ACE6-B14EDFF04F54}" destId="{44258FAD-83F9-0642-92FA-0CB6C1DFEA3F}" srcOrd="12" destOrd="0" presId="urn:microsoft.com/office/officeart/2016/7/layout/RepeatingBendingProcessNew"/>
    <dgm:cxn modelId="{C09F3E45-88BF-174D-869D-05622E7F8E84}" type="presParOf" srcId="{0157084D-6A56-584C-ACE6-B14EDFF04F54}" destId="{875898BD-9D52-8649-9B60-8C88E0BE9583}" srcOrd="13" destOrd="0" presId="urn:microsoft.com/office/officeart/2016/7/layout/RepeatingBendingProcessNew"/>
    <dgm:cxn modelId="{E4EA0E9E-C1A8-0C46-BD0C-EBFFFD8E050F}" type="presParOf" srcId="{875898BD-9D52-8649-9B60-8C88E0BE9583}" destId="{C4087103-75F5-CD44-8CD9-F401F8185807}" srcOrd="0" destOrd="0" presId="urn:microsoft.com/office/officeart/2016/7/layout/RepeatingBendingProcessNew"/>
    <dgm:cxn modelId="{D7F00E8B-5494-B343-B0E7-CFD1BF133935}" type="presParOf" srcId="{0157084D-6A56-584C-ACE6-B14EDFF04F54}" destId="{B9A5007B-5233-1F45-8474-C41D978B71B0}" srcOrd="14" destOrd="0" presId="urn:microsoft.com/office/officeart/2016/7/layout/RepeatingBendingProcessNew"/>
    <dgm:cxn modelId="{F59E0A58-D58B-5148-B670-7407877C79BB}" type="presParOf" srcId="{0157084D-6A56-584C-ACE6-B14EDFF04F54}" destId="{2EE7BA91-5DED-0244-A6D9-59AEE4F2FCE1}" srcOrd="15" destOrd="0" presId="urn:microsoft.com/office/officeart/2016/7/layout/RepeatingBendingProcessNew"/>
    <dgm:cxn modelId="{FF00DC96-0892-DC46-9839-4126B2969F9E}" type="presParOf" srcId="{2EE7BA91-5DED-0244-A6D9-59AEE4F2FCE1}" destId="{77C78781-8F10-8942-8C4C-8A83D9287644}" srcOrd="0" destOrd="0" presId="urn:microsoft.com/office/officeart/2016/7/layout/RepeatingBendingProcessNew"/>
    <dgm:cxn modelId="{362D62AB-1B91-5244-BE53-DF09B1DFFFF1}" type="presParOf" srcId="{0157084D-6A56-584C-ACE6-B14EDFF04F54}" destId="{0619778F-A4F0-6E4B-8514-9C93B83812E2}" srcOrd="16" destOrd="0" presId="urn:microsoft.com/office/officeart/2016/7/layout/RepeatingBendingProcessNew"/>
    <dgm:cxn modelId="{9CFA6769-3385-AC43-BDB0-BD549FEE02FB}" type="presParOf" srcId="{0157084D-6A56-584C-ACE6-B14EDFF04F54}" destId="{0A4B9B66-F518-B848-AFCA-368E8FBA9658}" srcOrd="17" destOrd="0" presId="urn:microsoft.com/office/officeart/2016/7/layout/RepeatingBendingProcessNew"/>
    <dgm:cxn modelId="{A7A6465C-1D11-8648-8400-04D2B93B340F}" type="presParOf" srcId="{0A4B9B66-F518-B848-AFCA-368E8FBA9658}" destId="{68974AD9-0613-9449-BE6E-D329E05254DD}" srcOrd="0" destOrd="0" presId="urn:microsoft.com/office/officeart/2016/7/layout/RepeatingBendingProcessNew"/>
    <dgm:cxn modelId="{197D5342-383D-1145-8315-4D49868B1953}" type="presParOf" srcId="{0157084D-6A56-584C-ACE6-B14EDFF04F54}" destId="{822DF955-4924-1544-8752-918B80B16217}" srcOrd="18" destOrd="0" presId="urn:microsoft.com/office/officeart/2016/7/layout/RepeatingBendingProcessNew"/>
    <dgm:cxn modelId="{94188B3E-880B-0E4A-842F-3A8EFD0F6D95}" type="presParOf" srcId="{0157084D-6A56-584C-ACE6-B14EDFF04F54}" destId="{F9B64940-930F-7240-94A6-B97D2A96BB0F}" srcOrd="19" destOrd="0" presId="urn:microsoft.com/office/officeart/2016/7/layout/RepeatingBendingProcessNew"/>
    <dgm:cxn modelId="{46D2CF66-4E7B-9E43-A865-2B66DFD3D24B}" type="presParOf" srcId="{F9B64940-930F-7240-94A6-B97D2A96BB0F}" destId="{EF3D998C-5C4D-714A-916E-195047ECE5BE}" srcOrd="0" destOrd="0" presId="urn:microsoft.com/office/officeart/2016/7/layout/RepeatingBendingProcessNew"/>
    <dgm:cxn modelId="{81ECBE51-DDDC-4748-B079-295690D14B25}" type="presParOf" srcId="{0157084D-6A56-584C-ACE6-B14EDFF04F54}" destId="{99B13B3B-435C-4A4A-BA00-231DDE667216}" srcOrd="20" destOrd="0" presId="urn:microsoft.com/office/officeart/2016/7/layout/RepeatingBendingProcessNew"/>
    <dgm:cxn modelId="{DE735247-6621-3D4B-B8E0-7EC9A9390942}" type="presParOf" srcId="{0157084D-6A56-584C-ACE6-B14EDFF04F54}" destId="{45A6EBBE-375B-4C4A-B6D0-340166D0621A}" srcOrd="21" destOrd="0" presId="urn:microsoft.com/office/officeart/2016/7/layout/RepeatingBendingProcessNew"/>
    <dgm:cxn modelId="{A33FF523-0DAA-8B41-87B1-7D0965B0E053}" type="presParOf" srcId="{45A6EBBE-375B-4C4A-B6D0-340166D0621A}" destId="{B2570698-2C2C-9848-919D-1A6EB91DCDF7}" srcOrd="0" destOrd="0" presId="urn:microsoft.com/office/officeart/2016/7/layout/RepeatingBendingProcessNew"/>
    <dgm:cxn modelId="{A959DED4-6F3C-8C4E-8E1E-8ECFFFDB8264}" type="presParOf" srcId="{0157084D-6A56-584C-ACE6-B14EDFF04F54}" destId="{D3623A1F-B15E-E148-8085-04914CC909CC}" srcOrd="22" destOrd="0" presId="urn:microsoft.com/office/officeart/2016/7/layout/RepeatingBendingProcessNew"/>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1D531B-C1FE-41F9-90FB-A87508640FB2}" type="doc">
      <dgm:prSet loTypeId="urn:microsoft.com/office/officeart/2005/8/layout/hierarchy1" loCatId="hierarchy" qsTypeId="urn:microsoft.com/office/officeart/2005/8/quickstyle/simple4" qsCatId="simple" csTypeId="urn:microsoft.com/office/officeart/2005/8/colors/accent0_3" csCatId="mainScheme" phldr="1"/>
      <dgm:spPr/>
      <dgm:t>
        <a:bodyPr/>
        <a:lstStyle/>
        <a:p>
          <a:endParaRPr lang="en-US"/>
        </a:p>
      </dgm:t>
    </dgm:pt>
    <dgm:pt modelId="{14B70EA8-9B4E-48A4-BB8B-92F2E260A567}">
      <dgm:prSet custT="1"/>
      <dgm:spPr/>
      <dgm:t>
        <a:bodyPr/>
        <a:lstStyle/>
        <a:p>
          <a:r>
            <a:rPr lang="da-DK" sz="1200" dirty="0" err="1"/>
            <a:t>StatsBomb</a:t>
          </a:r>
          <a:r>
            <a:rPr lang="da-DK" sz="1200" dirty="0"/>
            <a:t> API</a:t>
          </a:r>
        </a:p>
        <a:p>
          <a:endParaRPr lang="da-DK" sz="1200" dirty="0"/>
        </a:p>
        <a:p>
          <a:r>
            <a:rPr lang="da-DK" sz="1200" dirty="0" err="1"/>
            <a:t>MongoDB</a:t>
          </a:r>
          <a:endParaRPr lang="da-DK" sz="1200" dirty="0"/>
        </a:p>
      </dgm:t>
    </dgm:pt>
    <dgm:pt modelId="{C50B15EB-8AAE-4049-B615-A18B52FAF377}" type="parTrans" cxnId="{96A187ED-A7A1-456D-A5CA-D348E18D71B8}">
      <dgm:prSet/>
      <dgm:spPr/>
      <dgm:t>
        <a:bodyPr/>
        <a:lstStyle/>
        <a:p>
          <a:endParaRPr lang="en-US"/>
        </a:p>
      </dgm:t>
    </dgm:pt>
    <dgm:pt modelId="{D5918F40-7B52-419F-83A4-A2E0C1CE6622}" type="sibTrans" cxnId="{96A187ED-A7A1-456D-A5CA-D348E18D71B8}">
      <dgm:prSet/>
      <dgm:spPr/>
      <dgm:t>
        <a:bodyPr/>
        <a:lstStyle/>
        <a:p>
          <a:endParaRPr lang="en-US"/>
        </a:p>
      </dgm:t>
    </dgm:pt>
    <dgm:pt modelId="{FEF3A13B-1DEF-48B2-A895-F95EA2A4356B}">
      <dgm:prSet custT="1"/>
      <dgm:spPr/>
      <dgm:t>
        <a:bodyPr/>
        <a:lstStyle/>
        <a:p>
          <a:r>
            <a:rPr lang="da-DK" sz="1200" dirty="0"/>
            <a:t>Filtrering &amp; aggregering</a:t>
          </a:r>
          <a:endParaRPr lang="en-US" sz="1200" dirty="0"/>
        </a:p>
      </dgm:t>
    </dgm:pt>
    <dgm:pt modelId="{6C212A83-11D2-4B58-B2F7-B372D0630EA9}" type="parTrans" cxnId="{E7D1B03C-C412-4148-8AAD-15AC02C11FD3}">
      <dgm:prSet/>
      <dgm:spPr/>
      <dgm:t>
        <a:bodyPr/>
        <a:lstStyle/>
        <a:p>
          <a:endParaRPr lang="en-US"/>
        </a:p>
      </dgm:t>
    </dgm:pt>
    <dgm:pt modelId="{B758D83B-8744-4406-8295-9CFF250A67C5}" type="sibTrans" cxnId="{E7D1B03C-C412-4148-8AAD-15AC02C11FD3}">
      <dgm:prSet/>
      <dgm:spPr/>
      <dgm:t>
        <a:bodyPr/>
        <a:lstStyle/>
        <a:p>
          <a:endParaRPr lang="en-US"/>
        </a:p>
      </dgm:t>
    </dgm:pt>
    <dgm:pt modelId="{B2E94E76-4E0A-4162-B556-D6A881CC8B71}">
      <dgm:prSet custT="1"/>
      <dgm:spPr/>
      <dgm:t>
        <a:bodyPr/>
        <a:lstStyle/>
        <a:p>
          <a:r>
            <a:rPr lang="da-DK" sz="1200" dirty="0"/>
            <a:t>Visualisering af top 10</a:t>
          </a:r>
          <a:endParaRPr lang="en-US" sz="1200" dirty="0"/>
        </a:p>
      </dgm:t>
    </dgm:pt>
    <dgm:pt modelId="{D206678F-6A21-490F-9E60-DCBEF18C2B22}" type="parTrans" cxnId="{FC830D6B-A544-416C-B871-0E9DFA854610}">
      <dgm:prSet/>
      <dgm:spPr/>
      <dgm:t>
        <a:bodyPr/>
        <a:lstStyle/>
        <a:p>
          <a:endParaRPr lang="en-US"/>
        </a:p>
      </dgm:t>
    </dgm:pt>
    <dgm:pt modelId="{FD70097D-3831-4F37-A1F6-6740413EDA1B}" type="sibTrans" cxnId="{FC830D6B-A544-416C-B871-0E9DFA854610}">
      <dgm:prSet/>
      <dgm:spPr/>
      <dgm:t>
        <a:bodyPr/>
        <a:lstStyle/>
        <a:p>
          <a:endParaRPr lang="en-US"/>
        </a:p>
      </dgm:t>
    </dgm:pt>
    <dgm:pt modelId="{D3391634-A4E4-8541-88BC-2A78A95E3C19}">
      <dgm:prSet custT="1"/>
      <dgm:spPr/>
      <dgm:t>
        <a:bodyPr/>
        <a:lstStyle/>
        <a:p>
          <a:r>
            <a:rPr lang="da-DK" sz="1200" dirty="0"/>
            <a:t>Oprettelse af funktioner til </a:t>
          </a:r>
          <a:r>
            <a:rPr lang="da-DK" sz="1200" dirty="0" err="1"/>
            <a:t>Covering-Shadows</a:t>
          </a:r>
          <a:r>
            <a:rPr lang="da-DK" sz="1200" dirty="0"/>
            <a:t> </a:t>
          </a:r>
        </a:p>
      </dgm:t>
    </dgm:pt>
    <dgm:pt modelId="{706F5BAE-A212-D541-A838-B937B7DD411F}" type="parTrans" cxnId="{E3A017D2-E2B2-6D4C-892D-7713EAEB728F}">
      <dgm:prSet/>
      <dgm:spPr/>
      <dgm:t>
        <a:bodyPr/>
        <a:lstStyle/>
        <a:p>
          <a:endParaRPr lang="da-DK"/>
        </a:p>
      </dgm:t>
    </dgm:pt>
    <dgm:pt modelId="{DA1951D4-BE9B-EE47-9403-0DF89F45469C}" type="sibTrans" cxnId="{E3A017D2-E2B2-6D4C-892D-7713EAEB728F}">
      <dgm:prSet/>
      <dgm:spPr/>
      <dgm:t>
        <a:bodyPr/>
        <a:lstStyle/>
        <a:p>
          <a:endParaRPr lang="da-DK"/>
        </a:p>
      </dgm:t>
    </dgm:pt>
    <dgm:pt modelId="{09176731-2F3C-214B-B345-05EC24A61CE7}" type="pres">
      <dgm:prSet presAssocID="{1F1D531B-C1FE-41F9-90FB-A87508640FB2}" presName="hierChild1" presStyleCnt="0">
        <dgm:presLayoutVars>
          <dgm:chPref val="1"/>
          <dgm:dir/>
          <dgm:animOne val="branch"/>
          <dgm:animLvl val="lvl"/>
          <dgm:resizeHandles/>
        </dgm:presLayoutVars>
      </dgm:prSet>
      <dgm:spPr/>
    </dgm:pt>
    <dgm:pt modelId="{4A29B0D2-9229-1041-BFFB-717938E0001C}" type="pres">
      <dgm:prSet presAssocID="{14B70EA8-9B4E-48A4-BB8B-92F2E260A567}" presName="hierRoot1" presStyleCnt="0"/>
      <dgm:spPr/>
    </dgm:pt>
    <dgm:pt modelId="{04DAE921-6D22-9347-AFF4-FF114579B952}" type="pres">
      <dgm:prSet presAssocID="{14B70EA8-9B4E-48A4-BB8B-92F2E260A567}" presName="composite" presStyleCnt="0"/>
      <dgm:spPr/>
    </dgm:pt>
    <dgm:pt modelId="{F87F485A-119B-E346-A2FA-89957CC18AFE}" type="pres">
      <dgm:prSet presAssocID="{14B70EA8-9B4E-48A4-BB8B-92F2E260A567}" presName="background" presStyleLbl="node0" presStyleIdx="0" presStyleCnt="4"/>
      <dgm:spPr/>
    </dgm:pt>
    <dgm:pt modelId="{BF19EF9E-B585-8440-B608-C086FA760B24}" type="pres">
      <dgm:prSet presAssocID="{14B70EA8-9B4E-48A4-BB8B-92F2E260A567}" presName="text" presStyleLbl="fgAcc0" presStyleIdx="0" presStyleCnt="4">
        <dgm:presLayoutVars>
          <dgm:chPref val="3"/>
        </dgm:presLayoutVars>
      </dgm:prSet>
      <dgm:spPr/>
    </dgm:pt>
    <dgm:pt modelId="{A5C20CE7-2FEF-2E48-B93C-E53BEA798ABB}" type="pres">
      <dgm:prSet presAssocID="{14B70EA8-9B4E-48A4-BB8B-92F2E260A567}" presName="hierChild2" presStyleCnt="0"/>
      <dgm:spPr/>
    </dgm:pt>
    <dgm:pt modelId="{18687D8F-72BB-C349-B076-7947B505DEEF}" type="pres">
      <dgm:prSet presAssocID="{FEF3A13B-1DEF-48B2-A895-F95EA2A4356B}" presName="hierRoot1" presStyleCnt="0"/>
      <dgm:spPr/>
    </dgm:pt>
    <dgm:pt modelId="{82F28570-7DB2-5B40-8B96-9E60A859AA21}" type="pres">
      <dgm:prSet presAssocID="{FEF3A13B-1DEF-48B2-A895-F95EA2A4356B}" presName="composite" presStyleCnt="0"/>
      <dgm:spPr/>
    </dgm:pt>
    <dgm:pt modelId="{83967286-215C-7048-ADC3-8ACFD9754890}" type="pres">
      <dgm:prSet presAssocID="{FEF3A13B-1DEF-48B2-A895-F95EA2A4356B}" presName="background" presStyleLbl="node0" presStyleIdx="1" presStyleCnt="4"/>
      <dgm:spPr/>
    </dgm:pt>
    <dgm:pt modelId="{F896FFA8-510E-7642-9B79-1434F99B7970}" type="pres">
      <dgm:prSet presAssocID="{FEF3A13B-1DEF-48B2-A895-F95EA2A4356B}" presName="text" presStyleLbl="fgAcc0" presStyleIdx="1" presStyleCnt="4">
        <dgm:presLayoutVars>
          <dgm:chPref val="3"/>
        </dgm:presLayoutVars>
      </dgm:prSet>
      <dgm:spPr/>
    </dgm:pt>
    <dgm:pt modelId="{9B5B1C51-25A0-C44D-9A8F-19F266A13011}" type="pres">
      <dgm:prSet presAssocID="{FEF3A13B-1DEF-48B2-A895-F95EA2A4356B}" presName="hierChild2" presStyleCnt="0"/>
      <dgm:spPr/>
    </dgm:pt>
    <dgm:pt modelId="{59EE8A2B-DE2B-BF4F-93C2-3716DFB5D48A}" type="pres">
      <dgm:prSet presAssocID="{B2E94E76-4E0A-4162-B556-D6A881CC8B71}" presName="hierRoot1" presStyleCnt="0"/>
      <dgm:spPr/>
    </dgm:pt>
    <dgm:pt modelId="{A5E6B9AF-AE78-1548-915A-C9F38705BFE6}" type="pres">
      <dgm:prSet presAssocID="{B2E94E76-4E0A-4162-B556-D6A881CC8B71}" presName="composite" presStyleCnt="0"/>
      <dgm:spPr/>
    </dgm:pt>
    <dgm:pt modelId="{F0647356-29B1-C144-8B6A-5976FA3973F9}" type="pres">
      <dgm:prSet presAssocID="{B2E94E76-4E0A-4162-B556-D6A881CC8B71}" presName="background" presStyleLbl="node0" presStyleIdx="2" presStyleCnt="4"/>
      <dgm:spPr/>
    </dgm:pt>
    <dgm:pt modelId="{0D83236F-733F-D844-ADD5-C74F3EFDEBE3}" type="pres">
      <dgm:prSet presAssocID="{B2E94E76-4E0A-4162-B556-D6A881CC8B71}" presName="text" presStyleLbl="fgAcc0" presStyleIdx="2" presStyleCnt="4">
        <dgm:presLayoutVars>
          <dgm:chPref val="3"/>
        </dgm:presLayoutVars>
      </dgm:prSet>
      <dgm:spPr/>
    </dgm:pt>
    <dgm:pt modelId="{63AB60D8-057C-B24F-AAE5-76C796F6247D}" type="pres">
      <dgm:prSet presAssocID="{B2E94E76-4E0A-4162-B556-D6A881CC8B71}" presName="hierChild2" presStyleCnt="0"/>
      <dgm:spPr/>
    </dgm:pt>
    <dgm:pt modelId="{5162AD62-F027-B149-9F14-7E063D553B28}" type="pres">
      <dgm:prSet presAssocID="{D3391634-A4E4-8541-88BC-2A78A95E3C19}" presName="hierRoot1" presStyleCnt="0"/>
      <dgm:spPr/>
    </dgm:pt>
    <dgm:pt modelId="{51966A39-2AAA-CF4C-B606-8A823A86B200}" type="pres">
      <dgm:prSet presAssocID="{D3391634-A4E4-8541-88BC-2A78A95E3C19}" presName="composite" presStyleCnt="0"/>
      <dgm:spPr/>
    </dgm:pt>
    <dgm:pt modelId="{F15AAD44-D571-6D41-8F10-1B30BD6090FB}" type="pres">
      <dgm:prSet presAssocID="{D3391634-A4E4-8541-88BC-2A78A95E3C19}" presName="background" presStyleLbl="node0" presStyleIdx="3" presStyleCnt="4"/>
      <dgm:spPr/>
    </dgm:pt>
    <dgm:pt modelId="{70944A2C-6322-8C49-AB01-0274019A2731}" type="pres">
      <dgm:prSet presAssocID="{D3391634-A4E4-8541-88BC-2A78A95E3C19}" presName="text" presStyleLbl="fgAcc0" presStyleIdx="3" presStyleCnt="4">
        <dgm:presLayoutVars>
          <dgm:chPref val="3"/>
        </dgm:presLayoutVars>
      </dgm:prSet>
      <dgm:spPr/>
    </dgm:pt>
    <dgm:pt modelId="{A7361EDF-3EDC-EF44-A4F6-762CCCB4A920}" type="pres">
      <dgm:prSet presAssocID="{D3391634-A4E4-8541-88BC-2A78A95E3C19}" presName="hierChild2" presStyleCnt="0"/>
      <dgm:spPr/>
    </dgm:pt>
  </dgm:ptLst>
  <dgm:cxnLst>
    <dgm:cxn modelId="{13DC4725-CF7F-054D-AB2E-8E5986CE135D}" type="presOf" srcId="{B2E94E76-4E0A-4162-B556-D6A881CC8B71}" destId="{0D83236F-733F-D844-ADD5-C74F3EFDEBE3}" srcOrd="0" destOrd="0" presId="urn:microsoft.com/office/officeart/2005/8/layout/hierarchy1"/>
    <dgm:cxn modelId="{E7D1B03C-C412-4148-8AAD-15AC02C11FD3}" srcId="{1F1D531B-C1FE-41F9-90FB-A87508640FB2}" destId="{FEF3A13B-1DEF-48B2-A895-F95EA2A4356B}" srcOrd="1" destOrd="0" parTransId="{6C212A83-11D2-4B58-B2F7-B372D0630EA9}" sibTransId="{B758D83B-8744-4406-8295-9CFF250A67C5}"/>
    <dgm:cxn modelId="{B005B95B-B7E4-7F4A-9E67-5F1802133C42}" type="presOf" srcId="{D3391634-A4E4-8541-88BC-2A78A95E3C19}" destId="{70944A2C-6322-8C49-AB01-0274019A2731}" srcOrd="0" destOrd="0" presId="urn:microsoft.com/office/officeart/2005/8/layout/hierarchy1"/>
    <dgm:cxn modelId="{C5DE7D61-CB1F-E341-A038-213E9EC47E45}" type="presOf" srcId="{FEF3A13B-1DEF-48B2-A895-F95EA2A4356B}" destId="{F896FFA8-510E-7642-9B79-1434F99B7970}" srcOrd="0" destOrd="0" presId="urn:microsoft.com/office/officeart/2005/8/layout/hierarchy1"/>
    <dgm:cxn modelId="{FC830D6B-A544-416C-B871-0E9DFA854610}" srcId="{1F1D531B-C1FE-41F9-90FB-A87508640FB2}" destId="{B2E94E76-4E0A-4162-B556-D6A881CC8B71}" srcOrd="2" destOrd="0" parTransId="{D206678F-6A21-490F-9E60-DCBEF18C2B22}" sibTransId="{FD70097D-3831-4F37-A1F6-6740413EDA1B}"/>
    <dgm:cxn modelId="{6ED25CB3-9AA7-AE4E-9D94-AD25F3A9E02E}" type="presOf" srcId="{14B70EA8-9B4E-48A4-BB8B-92F2E260A567}" destId="{BF19EF9E-B585-8440-B608-C086FA760B24}" srcOrd="0" destOrd="0" presId="urn:microsoft.com/office/officeart/2005/8/layout/hierarchy1"/>
    <dgm:cxn modelId="{E3A017D2-E2B2-6D4C-892D-7713EAEB728F}" srcId="{1F1D531B-C1FE-41F9-90FB-A87508640FB2}" destId="{D3391634-A4E4-8541-88BC-2A78A95E3C19}" srcOrd="3" destOrd="0" parTransId="{706F5BAE-A212-D541-A838-B937B7DD411F}" sibTransId="{DA1951D4-BE9B-EE47-9403-0DF89F45469C}"/>
    <dgm:cxn modelId="{D757D6DD-C8A2-A04A-94C7-1C0981436D9E}" type="presOf" srcId="{1F1D531B-C1FE-41F9-90FB-A87508640FB2}" destId="{09176731-2F3C-214B-B345-05EC24A61CE7}" srcOrd="0" destOrd="0" presId="urn:microsoft.com/office/officeart/2005/8/layout/hierarchy1"/>
    <dgm:cxn modelId="{96A187ED-A7A1-456D-A5CA-D348E18D71B8}" srcId="{1F1D531B-C1FE-41F9-90FB-A87508640FB2}" destId="{14B70EA8-9B4E-48A4-BB8B-92F2E260A567}" srcOrd="0" destOrd="0" parTransId="{C50B15EB-8AAE-4049-B615-A18B52FAF377}" sibTransId="{D5918F40-7B52-419F-83A4-A2E0C1CE6622}"/>
    <dgm:cxn modelId="{7707EB5B-AF32-0F46-A368-ECC49E5E788D}" type="presParOf" srcId="{09176731-2F3C-214B-B345-05EC24A61CE7}" destId="{4A29B0D2-9229-1041-BFFB-717938E0001C}" srcOrd="0" destOrd="0" presId="urn:microsoft.com/office/officeart/2005/8/layout/hierarchy1"/>
    <dgm:cxn modelId="{35050336-A071-D74D-944C-2A27BDB42DE8}" type="presParOf" srcId="{4A29B0D2-9229-1041-BFFB-717938E0001C}" destId="{04DAE921-6D22-9347-AFF4-FF114579B952}" srcOrd="0" destOrd="0" presId="urn:microsoft.com/office/officeart/2005/8/layout/hierarchy1"/>
    <dgm:cxn modelId="{91F9FF3E-4878-EF41-A43D-656437339547}" type="presParOf" srcId="{04DAE921-6D22-9347-AFF4-FF114579B952}" destId="{F87F485A-119B-E346-A2FA-89957CC18AFE}" srcOrd="0" destOrd="0" presId="urn:microsoft.com/office/officeart/2005/8/layout/hierarchy1"/>
    <dgm:cxn modelId="{783F5B9C-8ACD-8846-9D42-74662C8FBE9A}" type="presParOf" srcId="{04DAE921-6D22-9347-AFF4-FF114579B952}" destId="{BF19EF9E-B585-8440-B608-C086FA760B24}" srcOrd="1" destOrd="0" presId="urn:microsoft.com/office/officeart/2005/8/layout/hierarchy1"/>
    <dgm:cxn modelId="{DE5B5832-E996-8B46-B551-5FF8A0B80884}" type="presParOf" srcId="{4A29B0D2-9229-1041-BFFB-717938E0001C}" destId="{A5C20CE7-2FEF-2E48-B93C-E53BEA798ABB}" srcOrd="1" destOrd="0" presId="urn:microsoft.com/office/officeart/2005/8/layout/hierarchy1"/>
    <dgm:cxn modelId="{4B55CAE3-7C1B-9447-9FBB-8F8630F0CCC7}" type="presParOf" srcId="{09176731-2F3C-214B-B345-05EC24A61CE7}" destId="{18687D8F-72BB-C349-B076-7947B505DEEF}" srcOrd="1" destOrd="0" presId="urn:microsoft.com/office/officeart/2005/8/layout/hierarchy1"/>
    <dgm:cxn modelId="{66575E83-226D-6D47-807E-2342D2476229}" type="presParOf" srcId="{18687D8F-72BB-C349-B076-7947B505DEEF}" destId="{82F28570-7DB2-5B40-8B96-9E60A859AA21}" srcOrd="0" destOrd="0" presId="urn:microsoft.com/office/officeart/2005/8/layout/hierarchy1"/>
    <dgm:cxn modelId="{7632B2CE-3786-DA43-8C9F-9D9A91238EC9}" type="presParOf" srcId="{82F28570-7DB2-5B40-8B96-9E60A859AA21}" destId="{83967286-215C-7048-ADC3-8ACFD9754890}" srcOrd="0" destOrd="0" presId="urn:microsoft.com/office/officeart/2005/8/layout/hierarchy1"/>
    <dgm:cxn modelId="{14AD1E55-845D-5740-B571-FA3D9BECE210}" type="presParOf" srcId="{82F28570-7DB2-5B40-8B96-9E60A859AA21}" destId="{F896FFA8-510E-7642-9B79-1434F99B7970}" srcOrd="1" destOrd="0" presId="urn:microsoft.com/office/officeart/2005/8/layout/hierarchy1"/>
    <dgm:cxn modelId="{B7BC7210-D169-4343-A69B-B67A2B4A5250}" type="presParOf" srcId="{18687D8F-72BB-C349-B076-7947B505DEEF}" destId="{9B5B1C51-25A0-C44D-9A8F-19F266A13011}" srcOrd="1" destOrd="0" presId="urn:microsoft.com/office/officeart/2005/8/layout/hierarchy1"/>
    <dgm:cxn modelId="{D993A88A-590B-A743-A00D-46A8C33B628E}" type="presParOf" srcId="{09176731-2F3C-214B-B345-05EC24A61CE7}" destId="{59EE8A2B-DE2B-BF4F-93C2-3716DFB5D48A}" srcOrd="2" destOrd="0" presId="urn:microsoft.com/office/officeart/2005/8/layout/hierarchy1"/>
    <dgm:cxn modelId="{DAA5E800-4414-FB44-B8B8-F9B4867323AD}" type="presParOf" srcId="{59EE8A2B-DE2B-BF4F-93C2-3716DFB5D48A}" destId="{A5E6B9AF-AE78-1548-915A-C9F38705BFE6}" srcOrd="0" destOrd="0" presId="urn:microsoft.com/office/officeart/2005/8/layout/hierarchy1"/>
    <dgm:cxn modelId="{B05163D1-9247-A54E-9852-9233B868740A}" type="presParOf" srcId="{A5E6B9AF-AE78-1548-915A-C9F38705BFE6}" destId="{F0647356-29B1-C144-8B6A-5976FA3973F9}" srcOrd="0" destOrd="0" presId="urn:microsoft.com/office/officeart/2005/8/layout/hierarchy1"/>
    <dgm:cxn modelId="{D2DAD15C-5943-8942-84FF-3E0EDC4094B8}" type="presParOf" srcId="{A5E6B9AF-AE78-1548-915A-C9F38705BFE6}" destId="{0D83236F-733F-D844-ADD5-C74F3EFDEBE3}" srcOrd="1" destOrd="0" presId="urn:microsoft.com/office/officeart/2005/8/layout/hierarchy1"/>
    <dgm:cxn modelId="{8D6C609A-69A5-9341-AEB2-EB94EA2B84C9}" type="presParOf" srcId="{59EE8A2B-DE2B-BF4F-93C2-3716DFB5D48A}" destId="{63AB60D8-057C-B24F-AAE5-76C796F6247D}" srcOrd="1" destOrd="0" presId="urn:microsoft.com/office/officeart/2005/8/layout/hierarchy1"/>
    <dgm:cxn modelId="{5405A557-34A6-9349-8FEF-43DCA094AD79}" type="presParOf" srcId="{09176731-2F3C-214B-B345-05EC24A61CE7}" destId="{5162AD62-F027-B149-9F14-7E063D553B28}" srcOrd="3" destOrd="0" presId="urn:microsoft.com/office/officeart/2005/8/layout/hierarchy1"/>
    <dgm:cxn modelId="{BA1DE014-8CC9-9446-A17D-8D87851B1C38}" type="presParOf" srcId="{5162AD62-F027-B149-9F14-7E063D553B28}" destId="{51966A39-2AAA-CF4C-B606-8A823A86B200}" srcOrd="0" destOrd="0" presId="urn:microsoft.com/office/officeart/2005/8/layout/hierarchy1"/>
    <dgm:cxn modelId="{F5A9DBC3-CD75-CC43-85C7-870D8115AF85}" type="presParOf" srcId="{51966A39-2AAA-CF4C-B606-8A823A86B200}" destId="{F15AAD44-D571-6D41-8F10-1B30BD6090FB}" srcOrd="0" destOrd="0" presId="urn:microsoft.com/office/officeart/2005/8/layout/hierarchy1"/>
    <dgm:cxn modelId="{BFCC602E-EF0E-794D-8C45-FC80F827656F}" type="presParOf" srcId="{51966A39-2AAA-CF4C-B606-8A823A86B200}" destId="{70944A2C-6322-8C49-AB01-0274019A2731}" srcOrd="1" destOrd="0" presId="urn:microsoft.com/office/officeart/2005/8/layout/hierarchy1"/>
    <dgm:cxn modelId="{29794CA4-5E0E-CE45-98D4-7508CB516D4D}" type="presParOf" srcId="{5162AD62-F027-B149-9F14-7E063D553B28}" destId="{A7361EDF-3EDC-EF44-A4F6-762CCCB4A92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A9FAB9B-784E-418D-B3B6-CCD5FAFC1E9C}"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67128B2F-190E-4F8C-92EF-253A55673057}">
      <dgm:prSet custT="1"/>
      <dgm:spPr/>
      <dgm:t>
        <a:bodyPr/>
        <a:lstStyle/>
        <a:p>
          <a:pPr>
            <a:lnSpc>
              <a:spcPct val="100000"/>
            </a:lnSpc>
          </a:pPr>
          <a:r>
            <a:rPr lang="da-DK" sz="1700" dirty="0"/>
            <a:t>Indlæser data gennem API ved</a:t>
          </a:r>
          <a:br>
            <a:rPr lang="da-DK" sz="1700" dirty="0"/>
          </a:br>
          <a:r>
            <a:rPr lang="da-DK" sz="1700" dirty="0"/>
            <a:t> brug af R-pakke</a:t>
          </a:r>
        </a:p>
        <a:p>
          <a:pPr>
            <a:lnSpc>
              <a:spcPct val="100000"/>
            </a:lnSpc>
          </a:pPr>
          <a:r>
            <a:rPr lang="da-DK" sz="1700" dirty="0"/>
            <a:t> = </a:t>
          </a:r>
        </a:p>
        <a:p>
          <a:pPr>
            <a:lnSpc>
              <a:spcPct val="100000"/>
            </a:lnSpc>
          </a:pPr>
          <a:r>
            <a:rPr lang="da-DK" sz="1700" dirty="0"/>
            <a:t>”</a:t>
          </a:r>
          <a:r>
            <a:rPr lang="da-DK" sz="1700" dirty="0" err="1"/>
            <a:t>StatsBombR</a:t>
          </a:r>
          <a:r>
            <a:rPr lang="da-DK" sz="1700" dirty="0"/>
            <a:t>”</a:t>
          </a:r>
          <a:endParaRPr lang="en-US" sz="1700" dirty="0"/>
        </a:p>
      </dgm:t>
    </dgm:pt>
    <dgm:pt modelId="{DBD623BD-5240-4BC9-9A5C-6A3A2165826A}" type="parTrans" cxnId="{566B193B-08F3-415C-9458-5234AAB8F3A2}">
      <dgm:prSet/>
      <dgm:spPr/>
      <dgm:t>
        <a:bodyPr/>
        <a:lstStyle/>
        <a:p>
          <a:endParaRPr lang="en-US"/>
        </a:p>
      </dgm:t>
    </dgm:pt>
    <dgm:pt modelId="{DD268738-F8AE-42A4-B1A4-3A7B6A9D7F77}" type="sibTrans" cxnId="{566B193B-08F3-415C-9458-5234AAB8F3A2}">
      <dgm:prSet/>
      <dgm:spPr/>
      <dgm:t>
        <a:bodyPr/>
        <a:lstStyle/>
        <a:p>
          <a:endParaRPr lang="en-US"/>
        </a:p>
      </dgm:t>
    </dgm:pt>
    <dgm:pt modelId="{432981A0-231D-40D6-A49B-7568F68589F1}">
      <dgm:prSet custT="1"/>
      <dgm:spPr/>
      <dgm:t>
        <a:bodyPr/>
        <a:lstStyle/>
        <a:p>
          <a:pPr>
            <a:lnSpc>
              <a:spcPct val="100000"/>
            </a:lnSpc>
          </a:pPr>
          <a:r>
            <a:rPr lang="da-DK" sz="1700" dirty="0"/>
            <a:t>Definere turnering og årstal</a:t>
          </a:r>
          <a:endParaRPr lang="en-US" sz="1700" dirty="0"/>
        </a:p>
      </dgm:t>
    </dgm:pt>
    <dgm:pt modelId="{94E98F02-5AAE-4434-A498-C1485B941B72}" type="parTrans" cxnId="{84B2636E-BA48-4C35-8DEB-BC35BF3E86EF}">
      <dgm:prSet/>
      <dgm:spPr/>
      <dgm:t>
        <a:bodyPr/>
        <a:lstStyle/>
        <a:p>
          <a:endParaRPr lang="en-US"/>
        </a:p>
      </dgm:t>
    </dgm:pt>
    <dgm:pt modelId="{CBDA8161-3CD5-4350-ABC1-963AF9FB7452}" type="sibTrans" cxnId="{84B2636E-BA48-4C35-8DEB-BC35BF3E86EF}">
      <dgm:prSet/>
      <dgm:spPr/>
      <dgm:t>
        <a:bodyPr/>
        <a:lstStyle/>
        <a:p>
          <a:endParaRPr lang="en-US"/>
        </a:p>
      </dgm:t>
    </dgm:pt>
    <dgm:pt modelId="{4D23EF22-C83D-4E05-A9D9-3F3CF2BF64E1}">
      <dgm:prSet custT="1"/>
      <dgm:spPr/>
      <dgm:t>
        <a:bodyPr/>
        <a:lstStyle/>
        <a:p>
          <a:pPr>
            <a:lnSpc>
              <a:spcPct val="100000"/>
            </a:lnSpc>
          </a:pPr>
          <a:r>
            <a:rPr lang="da-DK" sz="1700" dirty="0"/>
            <a:t>Filtrere kolonner og rækker som vi ønsker at foretage</a:t>
          </a:r>
          <a:br>
            <a:rPr lang="da-DK" sz="1700" dirty="0"/>
          </a:br>
          <a:r>
            <a:rPr lang="da-DK" sz="1700" dirty="0"/>
            <a:t>en top 10 på</a:t>
          </a:r>
          <a:endParaRPr lang="en-US" sz="1700" dirty="0"/>
        </a:p>
      </dgm:t>
    </dgm:pt>
    <dgm:pt modelId="{80E33FB7-BFC3-45D7-A6DE-1CBB8F6A61D0}" type="parTrans" cxnId="{17768ADD-6C38-4DB9-A8F6-2C1350E29EEA}">
      <dgm:prSet/>
      <dgm:spPr/>
      <dgm:t>
        <a:bodyPr/>
        <a:lstStyle/>
        <a:p>
          <a:endParaRPr lang="en-US"/>
        </a:p>
      </dgm:t>
    </dgm:pt>
    <dgm:pt modelId="{18C0B09D-DC45-4D9B-98EA-54D4424B8A40}" type="sibTrans" cxnId="{17768ADD-6C38-4DB9-A8F6-2C1350E29EEA}">
      <dgm:prSet/>
      <dgm:spPr/>
      <dgm:t>
        <a:bodyPr/>
        <a:lstStyle/>
        <a:p>
          <a:endParaRPr lang="en-US"/>
        </a:p>
      </dgm:t>
    </dgm:pt>
    <dgm:pt modelId="{FE19B7A4-A63A-4917-8807-0ADCA2E41195}" type="pres">
      <dgm:prSet presAssocID="{0A9FAB9B-784E-418D-B3B6-CCD5FAFC1E9C}" presName="root" presStyleCnt="0">
        <dgm:presLayoutVars>
          <dgm:dir/>
          <dgm:resizeHandles val="exact"/>
        </dgm:presLayoutVars>
      </dgm:prSet>
      <dgm:spPr/>
    </dgm:pt>
    <dgm:pt modelId="{87602F69-DA7E-4633-9EDF-7738899DAD44}" type="pres">
      <dgm:prSet presAssocID="{67128B2F-190E-4F8C-92EF-253A55673057}" presName="compNode" presStyleCnt="0"/>
      <dgm:spPr/>
    </dgm:pt>
    <dgm:pt modelId="{85DDBC48-E8BB-49B6-94FF-B63783EF79E3}" type="pres">
      <dgm:prSet presAssocID="{67128B2F-190E-4F8C-92EF-253A55673057}" presName="iconRect" presStyleLbl="node1" presStyleIdx="0" presStyleCnt="3" custLinFactNeighborX="246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erver"/>
        </a:ext>
      </dgm:extLst>
    </dgm:pt>
    <dgm:pt modelId="{CF86504E-CCAA-45D0-945D-97222E9DCC68}" type="pres">
      <dgm:prSet presAssocID="{67128B2F-190E-4F8C-92EF-253A55673057}" presName="spaceRect" presStyleCnt="0"/>
      <dgm:spPr/>
    </dgm:pt>
    <dgm:pt modelId="{9A2E0FA0-73CD-4D96-A6DB-E9B9B9EC00FA}" type="pres">
      <dgm:prSet presAssocID="{67128B2F-190E-4F8C-92EF-253A55673057}" presName="textRect" presStyleLbl="revTx" presStyleIdx="0" presStyleCnt="3" custScaleX="145151" custLinFactNeighborX="555">
        <dgm:presLayoutVars>
          <dgm:chMax val="1"/>
          <dgm:chPref val="1"/>
        </dgm:presLayoutVars>
      </dgm:prSet>
      <dgm:spPr/>
    </dgm:pt>
    <dgm:pt modelId="{781D1147-B6A2-4698-B48E-BDAC61723548}" type="pres">
      <dgm:prSet presAssocID="{DD268738-F8AE-42A4-B1A4-3A7B6A9D7F77}" presName="sibTrans" presStyleCnt="0"/>
      <dgm:spPr/>
    </dgm:pt>
    <dgm:pt modelId="{19D82476-5A1E-4B71-92FC-E1903CF7189E}" type="pres">
      <dgm:prSet presAssocID="{432981A0-231D-40D6-A49B-7568F68589F1}" presName="compNode" presStyleCnt="0"/>
      <dgm:spPr/>
    </dgm:pt>
    <dgm:pt modelId="{CE79EF5C-73FE-410F-AB0E-0346F42AF742}" type="pres">
      <dgm:prSet presAssocID="{432981A0-231D-40D6-A49B-7568F68589F1}" presName="iconRect" presStyleLbl="node1" presStyleIdx="1" presStyleCnt="3" custLinFactNeighborX="-4936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rofæ"/>
        </a:ext>
      </dgm:extLst>
    </dgm:pt>
    <dgm:pt modelId="{20D83BCF-5080-4B3B-A4DC-68E715BF105B}" type="pres">
      <dgm:prSet presAssocID="{432981A0-231D-40D6-A49B-7568F68589F1}" presName="spaceRect" presStyleCnt="0"/>
      <dgm:spPr/>
    </dgm:pt>
    <dgm:pt modelId="{6173D367-C613-4482-83F5-69C570EC96EB}" type="pres">
      <dgm:prSet presAssocID="{432981A0-231D-40D6-A49B-7568F68589F1}" presName="textRect" presStyleLbl="revTx" presStyleIdx="1" presStyleCnt="3" custLinFactNeighborX="-21090">
        <dgm:presLayoutVars>
          <dgm:chMax val="1"/>
          <dgm:chPref val="1"/>
        </dgm:presLayoutVars>
      </dgm:prSet>
      <dgm:spPr/>
    </dgm:pt>
    <dgm:pt modelId="{C71B5B4D-8DB4-4E32-986A-EB317C646D2E}" type="pres">
      <dgm:prSet presAssocID="{CBDA8161-3CD5-4350-ABC1-963AF9FB7452}" presName="sibTrans" presStyleCnt="0"/>
      <dgm:spPr/>
    </dgm:pt>
    <dgm:pt modelId="{DC0C3636-8527-4CBA-B751-05F704376BBA}" type="pres">
      <dgm:prSet presAssocID="{4D23EF22-C83D-4E05-A9D9-3F3CF2BF64E1}" presName="compNode" presStyleCnt="0"/>
      <dgm:spPr/>
    </dgm:pt>
    <dgm:pt modelId="{747E914E-17D1-4F6A-8F78-BC3CE98056AA}" type="pres">
      <dgm:prSet presAssocID="{4D23EF22-C83D-4E05-A9D9-3F3CF2BF64E1}" presName="iconRect" presStyleLbl="node1" presStyleIdx="2" presStyleCnt="3" custLinFactNeighborX="-49360"/>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Kugleramme kontur"/>
        </a:ext>
      </dgm:extLst>
    </dgm:pt>
    <dgm:pt modelId="{6F66E756-8C47-4DE3-B3E6-12E047F12CD7}" type="pres">
      <dgm:prSet presAssocID="{4D23EF22-C83D-4E05-A9D9-3F3CF2BF64E1}" presName="spaceRect" presStyleCnt="0"/>
      <dgm:spPr/>
    </dgm:pt>
    <dgm:pt modelId="{6B1011F8-F9D7-4D24-B7A0-5605449ADA12}" type="pres">
      <dgm:prSet presAssocID="{4D23EF22-C83D-4E05-A9D9-3F3CF2BF64E1}" presName="textRect" presStyleLbl="revTx" presStyleIdx="2" presStyleCnt="3" custLinFactNeighborX="-21090">
        <dgm:presLayoutVars>
          <dgm:chMax val="1"/>
          <dgm:chPref val="1"/>
        </dgm:presLayoutVars>
      </dgm:prSet>
      <dgm:spPr/>
    </dgm:pt>
  </dgm:ptLst>
  <dgm:cxnLst>
    <dgm:cxn modelId="{566B193B-08F3-415C-9458-5234AAB8F3A2}" srcId="{0A9FAB9B-784E-418D-B3B6-CCD5FAFC1E9C}" destId="{67128B2F-190E-4F8C-92EF-253A55673057}" srcOrd="0" destOrd="0" parTransId="{DBD623BD-5240-4BC9-9A5C-6A3A2165826A}" sibTransId="{DD268738-F8AE-42A4-B1A4-3A7B6A9D7F77}"/>
    <dgm:cxn modelId="{4B768D53-1F61-4982-AACC-43A068229073}" type="presOf" srcId="{4D23EF22-C83D-4E05-A9D9-3F3CF2BF64E1}" destId="{6B1011F8-F9D7-4D24-B7A0-5605449ADA12}" srcOrd="0" destOrd="0" presId="urn:microsoft.com/office/officeart/2018/2/layout/IconLabelList"/>
    <dgm:cxn modelId="{AB3BFA54-385E-44E0-B347-DFE30B1EDA93}" type="presOf" srcId="{432981A0-231D-40D6-A49B-7568F68589F1}" destId="{6173D367-C613-4482-83F5-69C570EC96EB}" srcOrd="0" destOrd="0" presId="urn:microsoft.com/office/officeart/2018/2/layout/IconLabelList"/>
    <dgm:cxn modelId="{84B2636E-BA48-4C35-8DEB-BC35BF3E86EF}" srcId="{0A9FAB9B-784E-418D-B3B6-CCD5FAFC1E9C}" destId="{432981A0-231D-40D6-A49B-7568F68589F1}" srcOrd="1" destOrd="0" parTransId="{94E98F02-5AAE-4434-A498-C1485B941B72}" sibTransId="{CBDA8161-3CD5-4350-ABC1-963AF9FB7452}"/>
    <dgm:cxn modelId="{32E5EDD0-1B6D-4097-90DD-D6426C1DBE2E}" type="presOf" srcId="{67128B2F-190E-4F8C-92EF-253A55673057}" destId="{9A2E0FA0-73CD-4D96-A6DB-E9B9B9EC00FA}" srcOrd="0" destOrd="0" presId="urn:microsoft.com/office/officeart/2018/2/layout/IconLabelList"/>
    <dgm:cxn modelId="{17768ADD-6C38-4DB9-A8F6-2C1350E29EEA}" srcId="{0A9FAB9B-784E-418D-B3B6-CCD5FAFC1E9C}" destId="{4D23EF22-C83D-4E05-A9D9-3F3CF2BF64E1}" srcOrd="2" destOrd="0" parTransId="{80E33FB7-BFC3-45D7-A6DE-1CBB8F6A61D0}" sibTransId="{18C0B09D-DC45-4D9B-98EA-54D4424B8A40}"/>
    <dgm:cxn modelId="{06EC5EFE-F11C-40D3-90DD-03429A070777}" type="presOf" srcId="{0A9FAB9B-784E-418D-B3B6-CCD5FAFC1E9C}" destId="{FE19B7A4-A63A-4917-8807-0ADCA2E41195}" srcOrd="0" destOrd="0" presId="urn:microsoft.com/office/officeart/2018/2/layout/IconLabelList"/>
    <dgm:cxn modelId="{1F12C169-2568-42D5-A2EC-8AF83C9E372F}" type="presParOf" srcId="{FE19B7A4-A63A-4917-8807-0ADCA2E41195}" destId="{87602F69-DA7E-4633-9EDF-7738899DAD44}" srcOrd="0" destOrd="0" presId="urn:microsoft.com/office/officeart/2018/2/layout/IconLabelList"/>
    <dgm:cxn modelId="{EE7454C3-C909-4AE8-8F85-81520E6F849A}" type="presParOf" srcId="{87602F69-DA7E-4633-9EDF-7738899DAD44}" destId="{85DDBC48-E8BB-49B6-94FF-B63783EF79E3}" srcOrd="0" destOrd="0" presId="urn:microsoft.com/office/officeart/2018/2/layout/IconLabelList"/>
    <dgm:cxn modelId="{3E2B27D8-75C1-40EF-A428-925511B4AC88}" type="presParOf" srcId="{87602F69-DA7E-4633-9EDF-7738899DAD44}" destId="{CF86504E-CCAA-45D0-945D-97222E9DCC68}" srcOrd="1" destOrd="0" presId="urn:microsoft.com/office/officeart/2018/2/layout/IconLabelList"/>
    <dgm:cxn modelId="{DE4E3069-EE8D-4091-9E23-C9F2FBE97BB9}" type="presParOf" srcId="{87602F69-DA7E-4633-9EDF-7738899DAD44}" destId="{9A2E0FA0-73CD-4D96-A6DB-E9B9B9EC00FA}" srcOrd="2" destOrd="0" presId="urn:microsoft.com/office/officeart/2018/2/layout/IconLabelList"/>
    <dgm:cxn modelId="{9813D149-D8A4-442A-937F-2F4F4B25278C}" type="presParOf" srcId="{FE19B7A4-A63A-4917-8807-0ADCA2E41195}" destId="{781D1147-B6A2-4698-B48E-BDAC61723548}" srcOrd="1" destOrd="0" presId="urn:microsoft.com/office/officeart/2018/2/layout/IconLabelList"/>
    <dgm:cxn modelId="{451EE795-096E-4955-82D3-E42B75A00C93}" type="presParOf" srcId="{FE19B7A4-A63A-4917-8807-0ADCA2E41195}" destId="{19D82476-5A1E-4B71-92FC-E1903CF7189E}" srcOrd="2" destOrd="0" presId="urn:microsoft.com/office/officeart/2018/2/layout/IconLabelList"/>
    <dgm:cxn modelId="{18F74899-2D95-4686-B2BD-0A591CEDDF1B}" type="presParOf" srcId="{19D82476-5A1E-4B71-92FC-E1903CF7189E}" destId="{CE79EF5C-73FE-410F-AB0E-0346F42AF742}" srcOrd="0" destOrd="0" presId="urn:microsoft.com/office/officeart/2018/2/layout/IconLabelList"/>
    <dgm:cxn modelId="{B2595135-371F-448B-9537-50C453D6C3E2}" type="presParOf" srcId="{19D82476-5A1E-4B71-92FC-E1903CF7189E}" destId="{20D83BCF-5080-4B3B-A4DC-68E715BF105B}" srcOrd="1" destOrd="0" presId="urn:microsoft.com/office/officeart/2018/2/layout/IconLabelList"/>
    <dgm:cxn modelId="{988DB319-76AB-453B-8A3C-7ADBCFB6BCAE}" type="presParOf" srcId="{19D82476-5A1E-4B71-92FC-E1903CF7189E}" destId="{6173D367-C613-4482-83F5-69C570EC96EB}" srcOrd="2" destOrd="0" presId="urn:microsoft.com/office/officeart/2018/2/layout/IconLabelList"/>
    <dgm:cxn modelId="{1207AD6E-76C2-4441-9BBB-65BDC0EF95BF}" type="presParOf" srcId="{FE19B7A4-A63A-4917-8807-0ADCA2E41195}" destId="{C71B5B4D-8DB4-4E32-986A-EB317C646D2E}" srcOrd="3" destOrd="0" presId="urn:microsoft.com/office/officeart/2018/2/layout/IconLabelList"/>
    <dgm:cxn modelId="{7554AF5C-5467-4E56-9187-5C77F81B34CF}" type="presParOf" srcId="{FE19B7A4-A63A-4917-8807-0ADCA2E41195}" destId="{DC0C3636-8527-4CBA-B751-05F704376BBA}" srcOrd="4" destOrd="0" presId="urn:microsoft.com/office/officeart/2018/2/layout/IconLabelList"/>
    <dgm:cxn modelId="{DE27F419-1321-40E2-8FEB-42F7EE55E2CD}" type="presParOf" srcId="{DC0C3636-8527-4CBA-B751-05F704376BBA}" destId="{747E914E-17D1-4F6A-8F78-BC3CE98056AA}" srcOrd="0" destOrd="0" presId="urn:microsoft.com/office/officeart/2018/2/layout/IconLabelList"/>
    <dgm:cxn modelId="{7F5D5136-1A24-45F2-BAD3-47F46E861FB6}" type="presParOf" srcId="{DC0C3636-8527-4CBA-B751-05F704376BBA}" destId="{6F66E756-8C47-4DE3-B3E6-12E047F12CD7}" srcOrd="1" destOrd="0" presId="urn:microsoft.com/office/officeart/2018/2/layout/IconLabelList"/>
    <dgm:cxn modelId="{8B07FDE3-1417-4B3D-AD30-40C66914E117}" type="presParOf" srcId="{DC0C3636-8527-4CBA-B751-05F704376BBA}" destId="{6B1011F8-F9D7-4D24-B7A0-5605449ADA12}"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EDDF4EB-7D5C-422F-9E1D-69E555196245}" type="doc">
      <dgm:prSet loTypeId="urn:microsoft.com/office/officeart/2018/2/layout/IconCircleList" loCatId="icon" qsTypeId="urn:microsoft.com/office/officeart/2005/8/quickstyle/simple1" qsCatId="simple" csTypeId="urn:microsoft.com/office/officeart/2018/5/colors/Iconchunking_neutralicon_colorful2" csCatId="colorful" phldr="1"/>
      <dgm:spPr/>
      <dgm:t>
        <a:bodyPr/>
        <a:lstStyle/>
        <a:p>
          <a:endParaRPr lang="en-US"/>
        </a:p>
      </dgm:t>
    </dgm:pt>
    <dgm:pt modelId="{4BFCEFEF-83BF-4957-94E6-6B465B8651CD}">
      <dgm:prSet/>
      <dgm:spPr/>
      <dgm:t>
        <a:bodyPr/>
        <a:lstStyle/>
        <a:p>
          <a:pPr>
            <a:lnSpc>
              <a:spcPct val="100000"/>
            </a:lnSpc>
          </a:pPr>
          <a:r>
            <a:rPr lang="da-DK" dirty="0"/>
            <a:t>Tør at tage ansvar</a:t>
          </a:r>
          <a:endParaRPr lang="en-US" dirty="0"/>
        </a:p>
      </dgm:t>
    </dgm:pt>
    <dgm:pt modelId="{569F4530-293B-478C-955D-40AEFF9477BA}" type="parTrans" cxnId="{35968B03-5F32-4B9B-B822-77ECDCF4592C}">
      <dgm:prSet/>
      <dgm:spPr/>
      <dgm:t>
        <a:bodyPr/>
        <a:lstStyle/>
        <a:p>
          <a:endParaRPr lang="en-US"/>
        </a:p>
      </dgm:t>
    </dgm:pt>
    <dgm:pt modelId="{C66702C8-4587-44F1-B39E-ADB22BEFF9EB}" type="sibTrans" cxnId="{35968B03-5F32-4B9B-B822-77ECDCF4592C}">
      <dgm:prSet/>
      <dgm:spPr/>
      <dgm:t>
        <a:bodyPr/>
        <a:lstStyle/>
        <a:p>
          <a:pPr>
            <a:lnSpc>
              <a:spcPct val="100000"/>
            </a:lnSpc>
          </a:pPr>
          <a:endParaRPr lang="en-US"/>
        </a:p>
      </dgm:t>
    </dgm:pt>
    <dgm:pt modelId="{11F1DE32-1BDA-4ADB-84E6-81DD7C1F5894}">
      <dgm:prSet/>
      <dgm:spPr/>
      <dgm:t>
        <a:bodyPr/>
        <a:lstStyle/>
        <a:p>
          <a:pPr>
            <a:lnSpc>
              <a:spcPct val="100000"/>
            </a:lnSpc>
          </a:pPr>
          <a:r>
            <a:rPr lang="da-DK" dirty="0"/>
            <a:t>Fokus på kollektiv sejr</a:t>
          </a:r>
          <a:endParaRPr lang="en-US" dirty="0"/>
        </a:p>
      </dgm:t>
    </dgm:pt>
    <dgm:pt modelId="{9520D3E2-DF44-46AC-9B95-77540B5BDF00}" type="parTrans" cxnId="{EFA64F93-7E04-46E9-8879-4A8660396C90}">
      <dgm:prSet/>
      <dgm:spPr/>
      <dgm:t>
        <a:bodyPr/>
        <a:lstStyle/>
        <a:p>
          <a:endParaRPr lang="en-US"/>
        </a:p>
      </dgm:t>
    </dgm:pt>
    <dgm:pt modelId="{2BF54D50-ED6E-461D-B6A0-3B44C8B5B732}" type="sibTrans" cxnId="{EFA64F93-7E04-46E9-8879-4A8660396C90}">
      <dgm:prSet/>
      <dgm:spPr/>
      <dgm:t>
        <a:bodyPr/>
        <a:lstStyle/>
        <a:p>
          <a:pPr>
            <a:lnSpc>
              <a:spcPct val="100000"/>
            </a:lnSpc>
          </a:pPr>
          <a:endParaRPr lang="en-US"/>
        </a:p>
      </dgm:t>
    </dgm:pt>
    <dgm:pt modelId="{51385B1A-DF80-4441-B4CE-21F1E0F87687}">
      <dgm:prSet/>
      <dgm:spPr/>
      <dgm:t>
        <a:bodyPr/>
        <a:lstStyle/>
        <a:p>
          <a:pPr>
            <a:lnSpc>
              <a:spcPct val="100000"/>
            </a:lnSpc>
          </a:pPr>
          <a:r>
            <a:rPr lang="da-DK" dirty="0"/>
            <a:t>”Go-</a:t>
          </a:r>
          <a:r>
            <a:rPr lang="da-DK" dirty="0" err="1"/>
            <a:t>getter</a:t>
          </a:r>
          <a:r>
            <a:rPr lang="da-DK" dirty="0"/>
            <a:t>”</a:t>
          </a:r>
          <a:endParaRPr lang="en-US" dirty="0"/>
        </a:p>
      </dgm:t>
    </dgm:pt>
    <dgm:pt modelId="{F329C379-0E80-4F86-93DE-E041BA1291BC}" type="parTrans" cxnId="{F1B76E0B-ECEC-47F0-B777-CCFDE07BEC16}">
      <dgm:prSet/>
      <dgm:spPr/>
      <dgm:t>
        <a:bodyPr/>
        <a:lstStyle/>
        <a:p>
          <a:endParaRPr lang="en-US"/>
        </a:p>
      </dgm:t>
    </dgm:pt>
    <dgm:pt modelId="{9A8AB44E-3C04-4675-8F53-C6CB84BC7AAE}" type="sibTrans" cxnId="{F1B76E0B-ECEC-47F0-B777-CCFDE07BEC16}">
      <dgm:prSet/>
      <dgm:spPr/>
      <dgm:t>
        <a:bodyPr/>
        <a:lstStyle/>
        <a:p>
          <a:pPr>
            <a:lnSpc>
              <a:spcPct val="100000"/>
            </a:lnSpc>
          </a:pPr>
          <a:endParaRPr lang="en-US"/>
        </a:p>
      </dgm:t>
    </dgm:pt>
    <dgm:pt modelId="{C95EBB73-0216-4321-8BB0-11D529B0E7E2}">
      <dgm:prSet/>
      <dgm:spPr/>
      <dgm:t>
        <a:bodyPr/>
        <a:lstStyle/>
        <a:p>
          <a:pPr>
            <a:lnSpc>
              <a:spcPct val="100000"/>
            </a:lnSpc>
          </a:pPr>
          <a:r>
            <a:rPr lang="da-DK" dirty="0"/>
            <a:t>Selvudvikling med henblik på andre – </a:t>
          </a:r>
          <a:r>
            <a:rPr lang="da-DK" dirty="0" err="1"/>
            <a:t>Mamba</a:t>
          </a:r>
          <a:r>
            <a:rPr lang="da-DK" dirty="0"/>
            <a:t> mentalitet</a:t>
          </a:r>
          <a:endParaRPr lang="en-US" dirty="0"/>
        </a:p>
      </dgm:t>
    </dgm:pt>
    <dgm:pt modelId="{A0E0B73E-2C45-414D-90F9-DF20E523D534}" type="parTrans" cxnId="{9794DECB-C706-491B-B960-8D3520713E99}">
      <dgm:prSet/>
      <dgm:spPr/>
      <dgm:t>
        <a:bodyPr/>
        <a:lstStyle/>
        <a:p>
          <a:endParaRPr lang="en-US"/>
        </a:p>
      </dgm:t>
    </dgm:pt>
    <dgm:pt modelId="{1288C140-7F40-4F81-95A7-C308279426A6}" type="sibTrans" cxnId="{9794DECB-C706-491B-B960-8D3520713E99}">
      <dgm:prSet/>
      <dgm:spPr/>
      <dgm:t>
        <a:bodyPr/>
        <a:lstStyle/>
        <a:p>
          <a:pPr>
            <a:lnSpc>
              <a:spcPct val="100000"/>
            </a:lnSpc>
          </a:pPr>
          <a:endParaRPr lang="en-US"/>
        </a:p>
      </dgm:t>
    </dgm:pt>
    <dgm:pt modelId="{B41B186B-E999-44C7-9553-B508A1A28BDC}">
      <dgm:prSet/>
      <dgm:spPr/>
      <dgm:t>
        <a:bodyPr/>
        <a:lstStyle/>
        <a:p>
          <a:pPr>
            <a:lnSpc>
              <a:spcPct val="100000"/>
            </a:lnSpc>
          </a:pPr>
          <a:r>
            <a:rPr lang="da-DK" dirty="0"/>
            <a:t>Ydmyg, generøs og gavmild</a:t>
          </a:r>
          <a:endParaRPr lang="en-US" dirty="0"/>
        </a:p>
      </dgm:t>
    </dgm:pt>
    <dgm:pt modelId="{A281089B-3348-4E3B-94FC-3143ACA1D5D4}" type="parTrans" cxnId="{8DC3702A-46A8-4A50-8F43-8E505561EB93}">
      <dgm:prSet/>
      <dgm:spPr/>
      <dgm:t>
        <a:bodyPr/>
        <a:lstStyle/>
        <a:p>
          <a:endParaRPr lang="en-US"/>
        </a:p>
      </dgm:t>
    </dgm:pt>
    <dgm:pt modelId="{3D7FA477-C1BC-46A7-A535-7C2A9D72B49A}" type="sibTrans" cxnId="{8DC3702A-46A8-4A50-8F43-8E505561EB93}">
      <dgm:prSet/>
      <dgm:spPr/>
      <dgm:t>
        <a:bodyPr/>
        <a:lstStyle/>
        <a:p>
          <a:pPr>
            <a:lnSpc>
              <a:spcPct val="100000"/>
            </a:lnSpc>
          </a:pPr>
          <a:endParaRPr lang="en-US"/>
        </a:p>
      </dgm:t>
    </dgm:pt>
    <dgm:pt modelId="{7ED1C829-E7F7-4332-8F5D-71FFBC6744CE}">
      <dgm:prSet/>
      <dgm:spPr/>
      <dgm:t>
        <a:bodyPr/>
        <a:lstStyle/>
        <a:p>
          <a:pPr>
            <a:lnSpc>
              <a:spcPct val="100000"/>
            </a:lnSpc>
          </a:pPr>
          <a:r>
            <a:rPr lang="da-DK" dirty="0"/>
            <a:t>Fortolker livet som værende en mission</a:t>
          </a:r>
          <a:endParaRPr lang="en-US" dirty="0"/>
        </a:p>
      </dgm:t>
    </dgm:pt>
    <dgm:pt modelId="{7C9FE612-0429-4EDF-9F4F-33E47E9CFA47}" type="parTrans" cxnId="{F4446673-AC8D-4AC6-9D78-669A41C6D5CE}">
      <dgm:prSet/>
      <dgm:spPr/>
      <dgm:t>
        <a:bodyPr/>
        <a:lstStyle/>
        <a:p>
          <a:endParaRPr lang="en-US"/>
        </a:p>
      </dgm:t>
    </dgm:pt>
    <dgm:pt modelId="{A19459E4-B2B5-4DC0-8FFF-15110BF33967}" type="sibTrans" cxnId="{F4446673-AC8D-4AC6-9D78-669A41C6D5CE}">
      <dgm:prSet/>
      <dgm:spPr/>
      <dgm:t>
        <a:bodyPr/>
        <a:lstStyle/>
        <a:p>
          <a:endParaRPr lang="en-US"/>
        </a:p>
      </dgm:t>
    </dgm:pt>
    <dgm:pt modelId="{CE9F922F-42FF-404C-89FC-70277A477432}" type="pres">
      <dgm:prSet presAssocID="{8EDDF4EB-7D5C-422F-9E1D-69E555196245}" presName="root" presStyleCnt="0">
        <dgm:presLayoutVars>
          <dgm:dir/>
          <dgm:resizeHandles val="exact"/>
        </dgm:presLayoutVars>
      </dgm:prSet>
      <dgm:spPr/>
    </dgm:pt>
    <dgm:pt modelId="{AC7C4198-E43A-4153-ACF6-EE07969F3B5E}" type="pres">
      <dgm:prSet presAssocID="{8EDDF4EB-7D5C-422F-9E1D-69E555196245}" presName="container" presStyleCnt="0">
        <dgm:presLayoutVars>
          <dgm:dir/>
          <dgm:resizeHandles val="exact"/>
        </dgm:presLayoutVars>
      </dgm:prSet>
      <dgm:spPr/>
    </dgm:pt>
    <dgm:pt modelId="{B16DBF26-37CF-446D-B804-217FBEBE423B}" type="pres">
      <dgm:prSet presAssocID="{4BFCEFEF-83BF-4957-94E6-6B465B8651CD}" presName="compNode" presStyleCnt="0"/>
      <dgm:spPr/>
    </dgm:pt>
    <dgm:pt modelId="{F1FD7796-CD37-438D-B027-A5A09FD91E1A}" type="pres">
      <dgm:prSet presAssocID="{4BFCEFEF-83BF-4957-94E6-6B465B8651CD}" presName="iconBgRect" presStyleLbl="bgShp" presStyleIdx="0" presStyleCnt="6"/>
      <dgm:spPr/>
    </dgm:pt>
    <dgm:pt modelId="{1F37364F-9100-45AD-B836-94733DC0C246}" type="pres">
      <dgm:prSet presAssocID="{4BFCEFEF-83BF-4957-94E6-6B465B8651CD}"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fkrydsning"/>
        </a:ext>
      </dgm:extLst>
    </dgm:pt>
    <dgm:pt modelId="{00950DF5-CAA1-4495-9288-AC3994DD3068}" type="pres">
      <dgm:prSet presAssocID="{4BFCEFEF-83BF-4957-94E6-6B465B8651CD}" presName="spaceRect" presStyleCnt="0"/>
      <dgm:spPr/>
    </dgm:pt>
    <dgm:pt modelId="{F0C7C6E7-B8B6-4457-AD57-98D4FCD4B9AF}" type="pres">
      <dgm:prSet presAssocID="{4BFCEFEF-83BF-4957-94E6-6B465B8651CD}" presName="textRect" presStyleLbl="revTx" presStyleIdx="0" presStyleCnt="6">
        <dgm:presLayoutVars>
          <dgm:chMax val="1"/>
          <dgm:chPref val="1"/>
        </dgm:presLayoutVars>
      </dgm:prSet>
      <dgm:spPr/>
    </dgm:pt>
    <dgm:pt modelId="{9CD81839-7189-426F-9B59-5609E60C4D5C}" type="pres">
      <dgm:prSet presAssocID="{C66702C8-4587-44F1-B39E-ADB22BEFF9EB}" presName="sibTrans" presStyleLbl="sibTrans2D1" presStyleIdx="0" presStyleCnt="0"/>
      <dgm:spPr/>
    </dgm:pt>
    <dgm:pt modelId="{58E0FD9F-0238-4036-B3C9-8E1A84C83CB3}" type="pres">
      <dgm:prSet presAssocID="{11F1DE32-1BDA-4ADB-84E6-81DD7C1F5894}" presName="compNode" presStyleCnt="0"/>
      <dgm:spPr/>
    </dgm:pt>
    <dgm:pt modelId="{928B386E-3402-43BB-B38F-884EFBE59D4C}" type="pres">
      <dgm:prSet presAssocID="{11F1DE32-1BDA-4ADB-84E6-81DD7C1F5894}" presName="iconBgRect" presStyleLbl="bgShp" presStyleIdx="1" presStyleCnt="6"/>
      <dgm:spPr/>
    </dgm:pt>
    <dgm:pt modelId="{D0CA4C19-E18D-46CE-907C-31B42E860046}" type="pres">
      <dgm:prSet presAssocID="{11F1DE32-1BDA-4ADB-84E6-81DD7C1F589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kør"/>
        </a:ext>
      </dgm:extLst>
    </dgm:pt>
    <dgm:pt modelId="{F0D72AE0-9DF4-48E5-ADAB-F397A9A0BCE8}" type="pres">
      <dgm:prSet presAssocID="{11F1DE32-1BDA-4ADB-84E6-81DD7C1F5894}" presName="spaceRect" presStyleCnt="0"/>
      <dgm:spPr/>
    </dgm:pt>
    <dgm:pt modelId="{442D0130-876C-4741-B1B9-6A484EC9CE88}" type="pres">
      <dgm:prSet presAssocID="{11F1DE32-1BDA-4ADB-84E6-81DD7C1F5894}" presName="textRect" presStyleLbl="revTx" presStyleIdx="1" presStyleCnt="6">
        <dgm:presLayoutVars>
          <dgm:chMax val="1"/>
          <dgm:chPref val="1"/>
        </dgm:presLayoutVars>
      </dgm:prSet>
      <dgm:spPr/>
    </dgm:pt>
    <dgm:pt modelId="{624EE183-674D-421A-8972-5E0F19539E5F}" type="pres">
      <dgm:prSet presAssocID="{2BF54D50-ED6E-461D-B6A0-3B44C8B5B732}" presName="sibTrans" presStyleLbl="sibTrans2D1" presStyleIdx="0" presStyleCnt="0"/>
      <dgm:spPr/>
    </dgm:pt>
    <dgm:pt modelId="{759F476E-74FD-433F-8C29-D08C6C072EFE}" type="pres">
      <dgm:prSet presAssocID="{51385B1A-DF80-4441-B4CE-21F1E0F87687}" presName="compNode" presStyleCnt="0"/>
      <dgm:spPr/>
    </dgm:pt>
    <dgm:pt modelId="{B9E38D8C-0FBE-42CD-866B-12FEF12F1C1A}" type="pres">
      <dgm:prSet presAssocID="{51385B1A-DF80-4441-B4CE-21F1E0F87687}" presName="iconBgRect" presStyleLbl="bgShp" presStyleIdx="2" presStyleCnt="6"/>
      <dgm:spPr/>
    </dgm:pt>
    <dgm:pt modelId="{963DA434-DAE1-4302-89FC-D16DC16434EE}" type="pres">
      <dgm:prSet presAssocID="{51385B1A-DF80-4441-B4CE-21F1E0F87687}"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rkedsføring"/>
        </a:ext>
      </dgm:extLst>
    </dgm:pt>
    <dgm:pt modelId="{7560BC8A-B558-4D5B-90B5-6C061D53A83F}" type="pres">
      <dgm:prSet presAssocID="{51385B1A-DF80-4441-B4CE-21F1E0F87687}" presName="spaceRect" presStyleCnt="0"/>
      <dgm:spPr/>
    </dgm:pt>
    <dgm:pt modelId="{FF5C6011-AC4E-449D-98DD-8CD4EA931DF5}" type="pres">
      <dgm:prSet presAssocID="{51385B1A-DF80-4441-B4CE-21F1E0F87687}" presName="textRect" presStyleLbl="revTx" presStyleIdx="2" presStyleCnt="6">
        <dgm:presLayoutVars>
          <dgm:chMax val="1"/>
          <dgm:chPref val="1"/>
        </dgm:presLayoutVars>
      </dgm:prSet>
      <dgm:spPr/>
    </dgm:pt>
    <dgm:pt modelId="{F174A05A-4DD7-41CD-BA89-78BE70E63C93}" type="pres">
      <dgm:prSet presAssocID="{9A8AB44E-3C04-4675-8F53-C6CB84BC7AAE}" presName="sibTrans" presStyleLbl="sibTrans2D1" presStyleIdx="0" presStyleCnt="0"/>
      <dgm:spPr/>
    </dgm:pt>
    <dgm:pt modelId="{6FF0A7AF-B66A-4166-BD41-AA5B2303C5E2}" type="pres">
      <dgm:prSet presAssocID="{C95EBB73-0216-4321-8BB0-11D529B0E7E2}" presName="compNode" presStyleCnt="0"/>
      <dgm:spPr/>
    </dgm:pt>
    <dgm:pt modelId="{DF5996C0-97F3-4AE9-BE2B-98BF1748376E}" type="pres">
      <dgm:prSet presAssocID="{C95EBB73-0216-4321-8BB0-11D529B0E7E2}" presName="iconBgRect" presStyleLbl="bgShp" presStyleIdx="3" presStyleCnt="6"/>
      <dgm:spPr/>
    </dgm:pt>
    <dgm:pt modelId="{4384343D-6FF8-47F0-B08D-926907824718}" type="pres">
      <dgm:prSet presAssocID="{C95EBB73-0216-4321-8BB0-11D529B0E7E2}"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pørgsmål"/>
        </a:ext>
      </dgm:extLst>
    </dgm:pt>
    <dgm:pt modelId="{00042242-C35E-4ACE-89B3-9821CE79415D}" type="pres">
      <dgm:prSet presAssocID="{C95EBB73-0216-4321-8BB0-11D529B0E7E2}" presName="spaceRect" presStyleCnt="0"/>
      <dgm:spPr/>
    </dgm:pt>
    <dgm:pt modelId="{FA376691-76C8-4072-94F4-528C9A369C8A}" type="pres">
      <dgm:prSet presAssocID="{C95EBB73-0216-4321-8BB0-11D529B0E7E2}" presName="textRect" presStyleLbl="revTx" presStyleIdx="3" presStyleCnt="6">
        <dgm:presLayoutVars>
          <dgm:chMax val="1"/>
          <dgm:chPref val="1"/>
        </dgm:presLayoutVars>
      </dgm:prSet>
      <dgm:spPr/>
    </dgm:pt>
    <dgm:pt modelId="{49F453D3-BB76-4BA4-A3EA-D84B2DC41D77}" type="pres">
      <dgm:prSet presAssocID="{1288C140-7F40-4F81-95A7-C308279426A6}" presName="sibTrans" presStyleLbl="sibTrans2D1" presStyleIdx="0" presStyleCnt="0"/>
      <dgm:spPr/>
    </dgm:pt>
    <dgm:pt modelId="{2A5D2D95-B078-4F70-9ADC-7DCFFC5F7F2B}" type="pres">
      <dgm:prSet presAssocID="{B41B186B-E999-44C7-9553-B508A1A28BDC}" presName="compNode" presStyleCnt="0"/>
      <dgm:spPr/>
    </dgm:pt>
    <dgm:pt modelId="{C15047F6-E694-43E4-B85D-D94EEFBDC88F}" type="pres">
      <dgm:prSet presAssocID="{B41B186B-E999-44C7-9553-B508A1A28BDC}" presName="iconBgRect" presStyleLbl="bgShp" presStyleIdx="4" presStyleCnt="6"/>
      <dgm:spPr/>
    </dgm:pt>
    <dgm:pt modelId="{8E6D81B8-334B-40E1-A7A9-FEAC771171E2}" type="pres">
      <dgm:prSet presAssocID="{B41B186B-E999-44C7-9553-B508A1A28BD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jerte"/>
        </a:ext>
      </dgm:extLst>
    </dgm:pt>
    <dgm:pt modelId="{DBB3CF3A-67F1-47F5-83D8-9EE4154B86E9}" type="pres">
      <dgm:prSet presAssocID="{B41B186B-E999-44C7-9553-B508A1A28BDC}" presName="spaceRect" presStyleCnt="0"/>
      <dgm:spPr/>
    </dgm:pt>
    <dgm:pt modelId="{92F7CF5A-D271-44DB-B0B5-A14BA6B69DD6}" type="pres">
      <dgm:prSet presAssocID="{B41B186B-E999-44C7-9553-B508A1A28BDC}" presName="textRect" presStyleLbl="revTx" presStyleIdx="4" presStyleCnt="6">
        <dgm:presLayoutVars>
          <dgm:chMax val="1"/>
          <dgm:chPref val="1"/>
        </dgm:presLayoutVars>
      </dgm:prSet>
      <dgm:spPr/>
    </dgm:pt>
    <dgm:pt modelId="{CBC2C344-9A3F-42C1-94C6-6B975330A596}" type="pres">
      <dgm:prSet presAssocID="{3D7FA477-C1BC-46A7-A535-7C2A9D72B49A}" presName="sibTrans" presStyleLbl="sibTrans2D1" presStyleIdx="0" presStyleCnt="0"/>
      <dgm:spPr/>
    </dgm:pt>
    <dgm:pt modelId="{A0961723-54DE-47CD-8FA2-FA31B362D3BC}" type="pres">
      <dgm:prSet presAssocID="{7ED1C829-E7F7-4332-8F5D-71FFBC6744CE}" presName="compNode" presStyleCnt="0"/>
      <dgm:spPr/>
    </dgm:pt>
    <dgm:pt modelId="{27BD2952-97EA-4D2C-8A24-EC70837545BF}" type="pres">
      <dgm:prSet presAssocID="{7ED1C829-E7F7-4332-8F5D-71FFBC6744CE}" presName="iconBgRect" presStyleLbl="bgShp" presStyleIdx="5" presStyleCnt="6"/>
      <dgm:spPr/>
    </dgm:pt>
    <dgm:pt modelId="{2C873558-09DF-497B-84AF-4D775D29FB41}" type="pres">
      <dgm:prSet presAssocID="{7ED1C829-E7F7-4332-8F5D-71FFBC6744C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ead with Gears"/>
        </a:ext>
      </dgm:extLst>
    </dgm:pt>
    <dgm:pt modelId="{1FEFAF4A-C3D7-4A80-9CB5-927CD5997836}" type="pres">
      <dgm:prSet presAssocID="{7ED1C829-E7F7-4332-8F5D-71FFBC6744CE}" presName="spaceRect" presStyleCnt="0"/>
      <dgm:spPr/>
    </dgm:pt>
    <dgm:pt modelId="{89342FFC-CE89-42DB-BC15-32B0A4ED748D}" type="pres">
      <dgm:prSet presAssocID="{7ED1C829-E7F7-4332-8F5D-71FFBC6744CE}" presName="textRect" presStyleLbl="revTx" presStyleIdx="5" presStyleCnt="6">
        <dgm:presLayoutVars>
          <dgm:chMax val="1"/>
          <dgm:chPref val="1"/>
        </dgm:presLayoutVars>
      </dgm:prSet>
      <dgm:spPr/>
    </dgm:pt>
  </dgm:ptLst>
  <dgm:cxnLst>
    <dgm:cxn modelId="{35968B03-5F32-4B9B-B822-77ECDCF4592C}" srcId="{8EDDF4EB-7D5C-422F-9E1D-69E555196245}" destId="{4BFCEFEF-83BF-4957-94E6-6B465B8651CD}" srcOrd="0" destOrd="0" parTransId="{569F4530-293B-478C-955D-40AEFF9477BA}" sibTransId="{C66702C8-4587-44F1-B39E-ADB22BEFF9EB}"/>
    <dgm:cxn modelId="{9AE70C0B-7FEB-CA4C-9D80-F329F94900C6}" type="presOf" srcId="{7ED1C829-E7F7-4332-8F5D-71FFBC6744CE}" destId="{89342FFC-CE89-42DB-BC15-32B0A4ED748D}" srcOrd="0" destOrd="0" presId="urn:microsoft.com/office/officeart/2018/2/layout/IconCircleList"/>
    <dgm:cxn modelId="{F1B76E0B-ECEC-47F0-B777-CCFDE07BEC16}" srcId="{8EDDF4EB-7D5C-422F-9E1D-69E555196245}" destId="{51385B1A-DF80-4441-B4CE-21F1E0F87687}" srcOrd="2" destOrd="0" parTransId="{F329C379-0E80-4F86-93DE-E041BA1291BC}" sibTransId="{9A8AB44E-3C04-4675-8F53-C6CB84BC7AAE}"/>
    <dgm:cxn modelId="{C68CC81E-C672-6E4F-B94B-4F5FE79D646D}" type="presOf" srcId="{1288C140-7F40-4F81-95A7-C308279426A6}" destId="{49F453D3-BB76-4BA4-A3EA-D84B2DC41D77}" srcOrd="0" destOrd="0" presId="urn:microsoft.com/office/officeart/2018/2/layout/IconCircleList"/>
    <dgm:cxn modelId="{251C3D27-A17D-B546-A170-0F1D7F636057}" type="presOf" srcId="{11F1DE32-1BDA-4ADB-84E6-81DD7C1F5894}" destId="{442D0130-876C-4741-B1B9-6A484EC9CE88}" srcOrd="0" destOrd="0" presId="urn:microsoft.com/office/officeart/2018/2/layout/IconCircleList"/>
    <dgm:cxn modelId="{8DC3702A-46A8-4A50-8F43-8E505561EB93}" srcId="{8EDDF4EB-7D5C-422F-9E1D-69E555196245}" destId="{B41B186B-E999-44C7-9553-B508A1A28BDC}" srcOrd="4" destOrd="0" parTransId="{A281089B-3348-4E3B-94FC-3143ACA1D5D4}" sibTransId="{3D7FA477-C1BC-46A7-A535-7C2A9D72B49A}"/>
    <dgm:cxn modelId="{7D19E42B-7677-E440-AEF4-87AAB84B08DD}" type="presOf" srcId="{51385B1A-DF80-4441-B4CE-21F1E0F87687}" destId="{FF5C6011-AC4E-449D-98DD-8CD4EA931DF5}" srcOrd="0" destOrd="0" presId="urn:microsoft.com/office/officeart/2018/2/layout/IconCircleList"/>
    <dgm:cxn modelId="{5229274B-6498-7748-83D2-0AE572270689}" type="presOf" srcId="{2BF54D50-ED6E-461D-B6A0-3B44C8B5B732}" destId="{624EE183-674D-421A-8972-5E0F19539E5F}" srcOrd="0" destOrd="0" presId="urn:microsoft.com/office/officeart/2018/2/layout/IconCircleList"/>
    <dgm:cxn modelId="{05A3D065-3AE8-1D4D-8E46-8338EBCF4428}" type="presOf" srcId="{C66702C8-4587-44F1-B39E-ADB22BEFF9EB}" destId="{9CD81839-7189-426F-9B59-5609E60C4D5C}" srcOrd="0" destOrd="0" presId="urn:microsoft.com/office/officeart/2018/2/layout/IconCircleList"/>
    <dgm:cxn modelId="{F4446673-AC8D-4AC6-9D78-669A41C6D5CE}" srcId="{8EDDF4EB-7D5C-422F-9E1D-69E555196245}" destId="{7ED1C829-E7F7-4332-8F5D-71FFBC6744CE}" srcOrd="5" destOrd="0" parTransId="{7C9FE612-0429-4EDF-9F4F-33E47E9CFA47}" sibTransId="{A19459E4-B2B5-4DC0-8FFF-15110BF33967}"/>
    <dgm:cxn modelId="{EB4DD684-A111-FB4C-A353-4575A8FBB0D7}" type="presOf" srcId="{9A8AB44E-3C04-4675-8F53-C6CB84BC7AAE}" destId="{F174A05A-4DD7-41CD-BA89-78BE70E63C93}" srcOrd="0" destOrd="0" presId="urn:microsoft.com/office/officeart/2018/2/layout/IconCircleList"/>
    <dgm:cxn modelId="{08D20C90-2A4F-7248-80E1-F7F65E20BF61}" type="presOf" srcId="{B41B186B-E999-44C7-9553-B508A1A28BDC}" destId="{92F7CF5A-D271-44DB-B0B5-A14BA6B69DD6}" srcOrd="0" destOrd="0" presId="urn:microsoft.com/office/officeart/2018/2/layout/IconCircleList"/>
    <dgm:cxn modelId="{EFA64F93-7E04-46E9-8879-4A8660396C90}" srcId="{8EDDF4EB-7D5C-422F-9E1D-69E555196245}" destId="{11F1DE32-1BDA-4ADB-84E6-81DD7C1F5894}" srcOrd="1" destOrd="0" parTransId="{9520D3E2-DF44-46AC-9B95-77540B5BDF00}" sibTransId="{2BF54D50-ED6E-461D-B6A0-3B44C8B5B732}"/>
    <dgm:cxn modelId="{F6C5E2B6-618A-6942-BAB0-013A6079C245}" type="presOf" srcId="{C95EBB73-0216-4321-8BB0-11D529B0E7E2}" destId="{FA376691-76C8-4072-94F4-528C9A369C8A}" srcOrd="0" destOrd="0" presId="urn:microsoft.com/office/officeart/2018/2/layout/IconCircleList"/>
    <dgm:cxn modelId="{9794DECB-C706-491B-B960-8D3520713E99}" srcId="{8EDDF4EB-7D5C-422F-9E1D-69E555196245}" destId="{C95EBB73-0216-4321-8BB0-11D529B0E7E2}" srcOrd="3" destOrd="0" parTransId="{A0E0B73E-2C45-414D-90F9-DF20E523D534}" sibTransId="{1288C140-7F40-4F81-95A7-C308279426A6}"/>
    <dgm:cxn modelId="{B0CE07E2-9CDD-2349-880F-724772A3C1C8}" type="presOf" srcId="{4BFCEFEF-83BF-4957-94E6-6B465B8651CD}" destId="{F0C7C6E7-B8B6-4457-AD57-98D4FCD4B9AF}" srcOrd="0" destOrd="0" presId="urn:microsoft.com/office/officeart/2018/2/layout/IconCircleList"/>
    <dgm:cxn modelId="{E6D989F0-CFA5-6442-92D8-75D6C31B0A0C}" type="presOf" srcId="{8EDDF4EB-7D5C-422F-9E1D-69E555196245}" destId="{CE9F922F-42FF-404C-89FC-70277A477432}" srcOrd="0" destOrd="0" presId="urn:microsoft.com/office/officeart/2018/2/layout/IconCircleList"/>
    <dgm:cxn modelId="{AA5EADF8-21D7-2940-B77F-A6F669CCD7B1}" type="presOf" srcId="{3D7FA477-C1BC-46A7-A535-7C2A9D72B49A}" destId="{CBC2C344-9A3F-42C1-94C6-6B975330A596}" srcOrd="0" destOrd="0" presId="urn:microsoft.com/office/officeart/2018/2/layout/IconCircleList"/>
    <dgm:cxn modelId="{C63A7882-8417-7749-996B-7FBEDCA500F2}" type="presParOf" srcId="{CE9F922F-42FF-404C-89FC-70277A477432}" destId="{AC7C4198-E43A-4153-ACF6-EE07969F3B5E}" srcOrd="0" destOrd="0" presId="urn:microsoft.com/office/officeart/2018/2/layout/IconCircleList"/>
    <dgm:cxn modelId="{2E0F30C4-D15A-2943-A59B-FB9A072DA87A}" type="presParOf" srcId="{AC7C4198-E43A-4153-ACF6-EE07969F3B5E}" destId="{B16DBF26-37CF-446D-B804-217FBEBE423B}" srcOrd="0" destOrd="0" presId="urn:microsoft.com/office/officeart/2018/2/layout/IconCircleList"/>
    <dgm:cxn modelId="{12416690-9A61-1F46-99AE-7F96D94940A4}" type="presParOf" srcId="{B16DBF26-37CF-446D-B804-217FBEBE423B}" destId="{F1FD7796-CD37-438D-B027-A5A09FD91E1A}" srcOrd="0" destOrd="0" presId="urn:microsoft.com/office/officeart/2018/2/layout/IconCircleList"/>
    <dgm:cxn modelId="{AA269AB3-BD11-6B45-A9F9-FC3114791422}" type="presParOf" srcId="{B16DBF26-37CF-446D-B804-217FBEBE423B}" destId="{1F37364F-9100-45AD-B836-94733DC0C246}" srcOrd="1" destOrd="0" presId="urn:microsoft.com/office/officeart/2018/2/layout/IconCircleList"/>
    <dgm:cxn modelId="{4327FF74-E4E8-9249-8100-E290A8CB4933}" type="presParOf" srcId="{B16DBF26-37CF-446D-B804-217FBEBE423B}" destId="{00950DF5-CAA1-4495-9288-AC3994DD3068}" srcOrd="2" destOrd="0" presId="urn:microsoft.com/office/officeart/2018/2/layout/IconCircleList"/>
    <dgm:cxn modelId="{64C79474-2B0A-F749-A2F8-690EDBD94882}" type="presParOf" srcId="{B16DBF26-37CF-446D-B804-217FBEBE423B}" destId="{F0C7C6E7-B8B6-4457-AD57-98D4FCD4B9AF}" srcOrd="3" destOrd="0" presId="urn:microsoft.com/office/officeart/2018/2/layout/IconCircleList"/>
    <dgm:cxn modelId="{C7B8ACBC-D58F-754E-A2A5-A34A07CE52F0}" type="presParOf" srcId="{AC7C4198-E43A-4153-ACF6-EE07969F3B5E}" destId="{9CD81839-7189-426F-9B59-5609E60C4D5C}" srcOrd="1" destOrd="0" presId="urn:microsoft.com/office/officeart/2018/2/layout/IconCircleList"/>
    <dgm:cxn modelId="{E36E9D9B-B6D8-F640-8B96-5EFD2B6ADB24}" type="presParOf" srcId="{AC7C4198-E43A-4153-ACF6-EE07969F3B5E}" destId="{58E0FD9F-0238-4036-B3C9-8E1A84C83CB3}" srcOrd="2" destOrd="0" presId="urn:microsoft.com/office/officeart/2018/2/layout/IconCircleList"/>
    <dgm:cxn modelId="{87CB2F03-9355-E94C-8BAD-0D396CBA2E03}" type="presParOf" srcId="{58E0FD9F-0238-4036-B3C9-8E1A84C83CB3}" destId="{928B386E-3402-43BB-B38F-884EFBE59D4C}" srcOrd="0" destOrd="0" presId="urn:microsoft.com/office/officeart/2018/2/layout/IconCircleList"/>
    <dgm:cxn modelId="{87C5E662-4BEB-8840-8E43-4042E33B0FEC}" type="presParOf" srcId="{58E0FD9F-0238-4036-B3C9-8E1A84C83CB3}" destId="{D0CA4C19-E18D-46CE-907C-31B42E860046}" srcOrd="1" destOrd="0" presId="urn:microsoft.com/office/officeart/2018/2/layout/IconCircleList"/>
    <dgm:cxn modelId="{13E6BD6C-09BB-6743-B3AF-E6FB9D3F91E9}" type="presParOf" srcId="{58E0FD9F-0238-4036-B3C9-8E1A84C83CB3}" destId="{F0D72AE0-9DF4-48E5-ADAB-F397A9A0BCE8}" srcOrd="2" destOrd="0" presId="urn:microsoft.com/office/officeart/2018/2/layout/IconCircleList"/>
    <dgm:cxn modelId="{50F64A9F-31C0-124E-AA1F-F950B14BA478}" type="presParOf" srcId="{58E0FD9F-0238-4036-B3C9-8E1A84C83CB3}" destId="{442D0130-876C-4741-B1B9-6A484EC9CE88}" srcOrd="3" destOrd="0" presId="urn:microsoft.com/office/officeart/2018/2/layout/IconCircleList"/>
    <dgm:cxn modelId="{8311FA37-784F-ED43-A01B-68A48ED9439E}" type="presParOf" srcId="{AC7C4198-E43A-4153-ACF6-EE07969F3B5E}" destId="{624EE183-674D-421A-8972-5E0F19539E5F}" srcOrd="3" destOrd="0" presId="urn:microsoft.com/office/officeart/2018/2/layout/IconCircleList"/>
    <dgm:cxn modelId="{600A819F-02E6-8D40-ABC6-7D31EB2F34B3}" type="presParOf" srcId="{AC7C4198-E43A-4153-ACF6-EE07969F3B5E}" destId="{759F476E-74FD-433F-8C29-D08C6C072EFE}" srcOrd="4" destOrd="0" presId="urn:microsoft.com/office/officeart/2018/2/layout/IconCircleList"/>
    <dgm:cxn modelId="{19E020A3-E2EC-F24F-8790-FD9A40CD85B3}" type="presParOf" srcId="{759F476E-74FD-433F-8C29-D08C6C072EFE}" destId="{B9E38D8C-0FBE-42CD-866B-12FEF12F1C1A}" srcOrd="0" destOrd="0" presId="urn:microsoft.com/office/officeart/2018/2/layout/IconCircleList"/>
    <dgm:cxn modelId="{CB2BC360-43F4-8C46-A588-F0C7678DC6E6}" type="presParOf" srcId="{759F476E-74FD-433F-8C29-D08C6C072EFE}" destId="{963DA434-DAE1-4302-89FC-D16DC16434EE}" srcOrd="1" destOrd="0" presId="urn:microsoft.com/office/officeart/2018/2/layout/IconCircleList"/>
    <dgm:cxn modelId="{F17AB557-4B61-C14C-91DB-6ABB1E559C27}" type="presParOf" srcId="{759F476E-74FD-433F-8C29-D08C6C072EFE}" destId="{7560BC8A-B558-4D5B-90B5-6C061D53A83F}" srcOrd="2" destOrd="0" presId="urn:microsoft.com/office/officeart/2018/2/layout/IconCircleList"/>
    <dgm:cxn modelId="{2495358C-A573-0442-AAB6-5BFB7FAD4666}" type="presParOf" srcId="{759F476E-74FD-433F-8C29-D08C6C072EFE}" destId="{FF5C6011-AC4E-449D-98DD-8CD4EA931DF5}" srcOrd="3" destOrd="0" presId="urn:microsoft.com/office/officeart/2018/2/layout/IconCircleList"/>
    <dgm:cxn modelId="{AD8BABFE-E56C-C440-B1B5-60D57B845C86}" type="presParOf" srcId="{AC7C4198-E43A-4153-ACF6-EE07969F3B5E}" destId="{F174A05A-4DD7-41CD-BA89-78BE70E63C93}" srcOrd="5" destOrd="0" presId="urn:microsoft.com/office/officeart/2018/2/layout/IconCircleList"/>
    <dgm:cxn modelId="{FBE8D099-5188-A142-AA28-1B4AA47C16F7}" type="presParOf" srcId="{AC7C4198-E43A-4153-ACF6-EE07969F3B5E}" destId="{6FF0A7AF-B66A-4166-BD41-AA5B2303C5E2}" srcOrd="6" destOrd="0" presId="urn:microsoft.com/office/officeart/2018/2/layout/IconCircleList"/>
    <dgm:cxn modelId="{3D09A2D9-3BD6-5F41-8FF5-0388E564088A}" type="presParOf" srcId="{6FF0A7AF-B66A-4166-BD41-AA5B2303C5E2}" destId="{DF5996C0-97F3-4AE9-BE2B-98BF1748376E}" srcOrd="0" destOrd="0" presId="urn:microsoft.com/office/officeart/2018/2/layout/IconCircleList"/>
    <dgm:cxn modelId="{764449B0-E8A2-E54C-AFB7-15524A27FFB9}" type="presParOf" srcId="{6FF0A7AF-B66A-4166-BD41-AA5B2303C5E2}" destId="{4384343D-6FF8-47F0-B08D-926907824718}" srcOrd="1" destOrd="0" presId="urn:microsoft.com/office/officeart/2018/2/layout/IconCircleList"/>
    <dgm:cxn modelId="{36C2492A-F9B9-7C42-A5BD-1EAAC6E8FD78}" type="presParOf" srcId="{6FF0A7AF-B66A-4166-BD41-AA5B2303C5E2}" destId="{00042242-C35E-4ACE-89B3-9821CE79415D}" srcOrd="2" destOrd="0" presId="urn:microsoft.com/office/officeart/2018/2/layout/IconCircleList"/>
    <dgm:cxn modelId="{4B3806CF-3F47-EB4F-BB3D-239436582C1C}" type="presParOf" srcId="{6FF0A7AF-B66A-4166-BD41-AA5B2303C5E2}" destId="{FA376691-76C8-4072-94F4-528C9A369C8A}" srcOrd="3" destOrd="0" presId="urn:microsoft.com/office/officeart/2018/2/layout/IconCircleList"/>
    <dgm:cxn modelId="{FF6C6FBD-47E7-3143-9C4A-3F626B88427F}" type="presParOf" srcId="{AC7C4198-E43A-4153-ACF6-EE07969F3B5E}" destId="{49F453D3-BB76-4BA4-A3EA-D84B2DC41D77}" srcOrd="7" destOrd="0" presId="urn:microsoft.com/office/officeart/2018/2/layout/IconCircleList"/>
    <dgm:cxn modelId="{89DDFCD9-4FDB-0A4F-ADEF-3C11ABE43DC7}" type="presParOf" srcId="{AC7C4198-E43A-4153-ACF6-EE07969F3B5E}" destId="{2A5D2D95-B078-4F70-9ADC-7DCFFC5F7F2B}" srcOrd="8" destOrd="0" presId="urn:microsoft.com/office/officeart/2018/2/layout/IconCircleList"/>
    <dgm:cxn modelId="{47E0E4E3-1CB3-374D-9107-309211C31F59}" type="presParOf" srcId="{2A5D2D95-B078-4F70-9ADC-7DCFFC5F7F2B}" destId="{C15047F6-E694-43E4-B85D-D94EEFBDC88F}" srcOrd="0" destOrd="0" presId="urn:microsoft.com/office/officeart/2018/2/layout/IconCircleList"/>
    <dgm:cxn modelId="{10ABB545-2EC0-1147-ABBB-5E549FAD9F55}" type="presParOf" srcId="{2A5D2D95-B078-4F70-9ADC-7DCFFC5F7F2B}" destId="{8E6D81B8-334B-40E1-A7A9-FEAC771171E2}" srcOrd="1" destOrd="0" presId="urn:microsoft.com/office/officeart/2018/2/layout/IconCircleList"/>
    <dgm:cxn modelId="{CCCDAC48-4F02-9F44-8814-54F0BB10B599}" type="presParOf" srcId="{2A5D2D95-B078-4F70-9ADC-7DCFFC5F7F2B}" destId="{DBB3CF3A-67F1-47F5-83D8-9EE4154B86E9}" srcOrd="2" destOrd="0" presId="urn:microsoft.com/office/officeart/2018/2/layout/IconCircleList"/>
    <dgm:cxn modelId="{A68C4CDF-CDD6-3546-8E25-734C2F112E62}" type="presParOf" srcId="{2A5D2D95-B078-4F70-9ADC-7DCFFC5F7F2B}" destId="{92F7CF5A-D271-44DB-B0B5-A14BA6B69DD6}" srcOrd="3" destOrd="0" presId="urn:microsoft.com/office/officeart/2018/2/layout/IconCircleList"/>
    <dgm:cxn modelId="{20A676AD-5B71-FB45-B203-0B6B37BEA003}" type="presParOf" srcId="{AC7C4198-E43A-4153-ACF6-EE07969F3B5E}" destId="{CBC2C344-9A3F-42C1-94C6-6B975330A596}" srcOrd="9" destOrd="0" presId="urn:microsoft.com/office/officeart/2018/2/layout/IconCircleList"/>
    <dgm:cxn modelId="{68B16717-C723-3445-A775-3FC2643AF218}" type="presParOf" srcId="{AC7C4198-E43A-4153-ACF6-EE07969F3B5E}" destId="{A0961723-54DE-47CD-8FA2-FA31B362D3BC}" srcOrd="10" destOrd="0" presId="urn:microsoft.com/office/officeart/2018/2/layout/IconCircleList"/>
    <dgm:cxn modelId="{01ADE390-2F80-914B-8852-218896D7A2CF}" type="presParOf" srcId="{A0961723-54DE-47CD-8FA2-FA31B362D3BC}" destId="{27BD2952-97EA-4D2C-8A24-EC70837545BF}" srcOrd="0" destOrd="0" presId="urn:microsoft.com/office/officeart/2018/2/layout/IconCircleList"/>
    <dgm:cxn modelId="{95F8D521-D9D7-6647-B66E-4B1817ECD27A}" type="presParOf" srcId="{A0961723-54DE-47CD-8FA2-FA31B362D3BC}" destId="{2C873558-09DF-497B-84AF-4D775D29FB41}" srcOrd="1" destOrd="0" presId="urn:microsoft.com/office/officeart/2018/2/layout/IconCircleList"/>
    <dgm:cxn modelId="{73D535F9-82B4-974C-9E6E-70CABE4F9384}" type="presParOf" srcId="{A0961723-54DE-47CD-8FA2-FA31B362D3BC}" destId="{1FEFAF4A-C3D7-4A80-9CB5-927CD5997836}" srcOrd="2" destOrd="0" presId="urn:microsoft.com/office/officeart/2018/2/layout/IconCircleList"/>
    <dgm:cxn modelId="{2947EF23-4604-FE48-B77F-14470CA30C8A}" type="presParOf" srcId="{A0961723-54DE-47CD-8FA2-FA31B362D3BC}" destId="{89342FFC-CE89-42DB-BC15-32B0A4ED748D}"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A9FAB9B-784E-418D-B3B6-CCD5FAFC1E9C}"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67128B2F-190E-4F8C-92EF-253A55673057}">
      <dgm:prSet custT="1"/>
      <dgm:spPr/>
      <dgm:t>
        <a:bodyPr/>
        <a:lstStyle/>
        <a:p>
          <a:pPr>
            <a:lnSpc>
              <a:spcPct val="100000"/>
            </a:lnSpc>
          </a:pPr>
          <a:r>
            <a:rPr lang="da-DK" sz="1700" dirty="0"/>
            <a:t>Mål</a:t>
          </a:r>
          <a:endParaRPr lang="en-US" sz="1700" dirty="0"/>
        </a:p>
      </dgm:t>
    </dgm:pt>
    <dgm:pt modelId="{DBD623BD-5240-4BC9-9A5C-6A3A2165826A}" type="parTrans" cxnId="{566B193B-08F3-415C-9458-5234AAB8F3A2}">
      <dgm:prSet/>
      <dgm:spPr/>
      <dgm:t>
        <a:bodyPr/>
        <a:lstStyle/>
        <a:p>
          <a:endParaRPr lang="en-US"/>
        </a:p>
      </dgm:t>
    </dgm:pt>
    <dgm:pt modelId="{DD268738-F8AE-42A4-B1A4-3A7B6A9D7F77}" type="sibTrans" cxnId="{566B193B-08F3-415C-9458-5234AAB8F3A2}">
      <dgm:prSet/>
      <dgm:spPr/>
      <dgm:t>
        <a:bodyPr/>
        <a:lstStyle/>
        <a:p>
          <a:endParaRPr lang="en-US"/>
        </a:p>
      </dgm:t>
    </dgm:pt>
    <dgm:pt modelId="{432981A0-231D-40D6-A49B-7568F68589F1}">
      <dgm:prSet custT="1"/>
      <dgm:spPr/>
      <dgm:t>
        <a:bodyPr/>
        <a:lstStyle/>
        <a:p>
          <a:pPr>
            <a:lnSpc>
              <a:spcPct val="100000"/>
            </a:lnSpc>
          </a:pPr>
          <a:r>
            <a:rPr lang="da-DK" sz="1700" dirty="0"/>
            <a:t>Offside</a:t>
          </a:r>
          <a:endParaRPr lang="en-US" sz="1700" dirty="0"/>
        </a:p>
      </dgm:t>
    </dgm:pt>
    <dgm:pt modelId="{94E98F02-5AAE-4434-A498-C1485B941B72}" type="parTrans" cxnId="{84B2636E-BA48-4C35-8DEB-BC35BF3E86EF}">
      <dgm:prSet/>
      <dgm:spPr/>
      <dgm:t>
        <a:bodyPr/>
        <a:lstStyle/>
        <a:p>
          <a:endParaRPr lang="en-US"/>
        </a:p>
      </dgm:t>
    </dgm:pt>
    <dgm:pt modelId="{CBDA8161-3CD5-4350-ABC1-963AF9FB7452}" type="sibTrans" cxnId="{84B2636E-BA48-4C35-8DEB-BC35BF3E86EF}">
      <dgm:prSet/>
      <dgm:spPr/>
      <dgm:t>
        <a:bodyPr/>
        <a:lstStyle/>
        <a:p>
          <a:endParaRPr lang="en-US"/>
        </a:p>
      </dgm:t>
    </dgm:pt>
    <dgm:pt modelId="{4D23EF22-C83D-4E05-A9D9-3F3CF2BF64E1}">
      <dgm:prSet custT="1"/>
      <dgm:spPr/>
      <dgm:t>
        <a:bodyPr/>
        <a:lstStyle/>
        <a:p>
          <a:pPr>
            <a:lnSpc>
              <a:spcPct val="100000"/>
            </a:lnSpc>
          </a:pPr>
          <a:r>
            <a:rPr lang="da-DK" sz="1700" dirty="0"/>
            <a:t>Udskiftninger</a:t>
          </a:r>
          <a:endParaRPr lang="en-US" sz="1700" dirty="0"/>
        </a:p>
      </dgm:t>
    </dgm:pt>
    <dgm:pt modelId="{80E33FB7-BFC3-45D7-A6DE-1CBB8F6A61D0}" type="parTrans" cxnId="{17768ADD-6C38-4DB9-A8F6-2C1350E29EEA}">
      <dgm:prSet/>
      <dgm:spPr/>
      <dgm:t>
        <a:bodyPr/>
        <a:lstStyle/>
        <a:p>
          <a:endParaRPr lang="en-US"/>
        </a:p>
      </dgm:t>
    </dgm:pt>
    <dgm:pt modelId="{18C0B09D-DC45-4D9B-98EA-54D4424B8A40}" type="sibTrans" cxnId="{17768ADD-6C38-4DB9-A8F6-2C1350E29EEA}">
      <dgm:prSet/>
      <dgm:spPr/>
      <dgm:t>
        <a:bodyPr/>
        <a:lstStyle/>
        <a:p>
          <a:endParaRPr lang="en-US"/>
        </a:p>
      </dgm:t>
    </dgm:pt>
    <dgm:pt modelId="{FE19B7A4-A63A-4917-8807-0ADCA2E41195}" type="pres">
      <dgm:prSet presAssocID="{0A9FAB9B-784E-418D-B3B6-CCD5FAFC1E9C}" presName="root" presStyleCnt="0">
        <dgm:presLayoutVars>
          <dgm:dir/>
          <dgm:resizeHandles val="exact"/>
        </dgm:presLayoutVars>
      </dgm:prSet>
      <dgm:spPr/>
    </dgm:pt>
    <dgm:pt modelId="{87602F69-DA7E-4633-9EDF-7738899DAD44}" type="pres">
      <dgm:prSet presAssocID="{67128B2F-190E-4F8C-92EF-253A55673057}" presName="compNode" presStyleCnt="0"/>
      <dgm:spPr/>
    </dgm:pt>
    <dgm:pt modelId="{85DDBC48-E8BB-49B6-94FF-B63783EF79E3}" type="pres">
      <dgm:prSet presAssocID="{67128B2F-190E-4F8C-92EF-253A55673057}" presName="iconRect" presStyleLbl="node1" presStyleIdx="0" presStyleCnt="3" custLinFactNeighborX="2468"/>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Fodboldmål med massiv udfyldning"/>
        </a:ext>
      </dgm:extLst>
    </dgm:pt>
    <dgm:pt modelId="{CF86504E-CCAA-45D0-945D-97222E9DCC68}" type="pres">
      <dgm:prSet presAssocID="{67128B2F-190E-4F8C-92EF-253A55673057}" presName="spaceRect" presStyleCnt="0"/>
      <dgm:spPr/>
    </dgm:pt>
    <dgm:pt modelId="{9A2E0FA0-73CD-4D96-A6DB-E9B9B9EC00FA}" type="pres">
      <dgm:prSet presAssocID="{67128B2F-190E-4F8C-92EF-253A55673057}" presName="textRect" presStyleLbl="revTx" presStyleIdx="0" presStyleCnt="3" custScaleX="145151" custLinFactNeighborX="555">
        <dgm:presLayoutVars>
          <dgm:chMax val="1"/>
          <dgm:chPref val="1"/>
        </dgm:presLayoutVars>
      </dgm:prSet>
      <dgm:spPr/>
    </dgm:pt>
    <dgm:pt modelId="{781D1147-B6A2-4698-B48E-BDAC61723548}" type="pres">
      <dgm:prSet presAssocID="{DD268738-F8AE-42A4-B1A4-3A7B6A9D7F77}" presName="sibTrans" presStyleCnt="0"/>
      <dgm:spPr/>
    </dgm:pt>
    <dgm:pt modelId="{19D82476-5A1E-4B71-92FC-E1903CF7189E}" type="pres">
      <dgm:prSet presAssocID="{432981A0-231D-40D6-A49B-7568F68589F1}" presName="compNode" presStyleCnt="0"/>
      <dgm:spPr/>
    </dgm:pt>
    <dgm:pt modelId="{CE79EF5C-73FE-410F-AB0E-0346F42AF742}" type="pres">
      <dgm:prSet presAssocID="{432981A0-231D-40D6-A49B-7568F68589F1}" presName="iconRect" presStyleLbl="node1" presStyleIdx="1" presStyleCnt="3" custLinFactNeighborX="-49360"/>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Trofæ"/>
        </a:ext>
      </dgm:extLst>
    </dgm:pt>
    <dgm:pt modelId="{20D83BCF-5080-4B3B-A4DC-68E715BF105B}" type="pres">
      <dgm:prSet presAssocID="{432981A0-231D-40D6-A49B-7568F68589F1}" presName="spaceRect" presStyleCnt="0"/>
      <dgm:spPr/>
    </dgm:pt>
    <dgm:pt modelId="{6173D367-C613-4482-83F5-69C570EC96EB}" type="pres">
      <dgm:prSet presAssocID="{432981A0-231D-40D6-A49B-7568F68589F1}" presName="textRect" presStyleLbl="revTx" presStyleIdx="1" presStyleCnt="3" custLinFactNeighborX="-21090">
        <dgm:presLayoutVars>
          <dgm:chMax val="1"/>
          <dgm:chPref val="1"/>
        </dgm:presLayoutVars>
      </dgm:prSet>
      <dgm:spPr/>
    </dgm:pt>
    <dgm:pt modelId="{C71B5B4D-8DB4-4E32-986A-EB317C646D2E}" type="pres">
      <dgm:prSet presAssocID="{CBDA8161-3CD5-4350-ABC1-963AF9FB7452}" presName="sibTrans" presStyleCnt="0"/>
      <dgm:spPr/>
    </dgm:pt>
    <dgm:pt modelId="{DC0C3636-8527-4CBA-B751-05F704376BBA}" type="pres">
      <dgm:prSet presAssocID="{4D23EF22-C83D-4E05-A9D9-3F3CF2BF64E1}" presName="compNode" presStyleCnt="0"/>
      <dgm:spPr/>
    </dgm:pt>
    <dgm:pt modelId="{747E914E-17D1-4F6A-8F78-BC3CE98056AA}" type="pres">
      <dgm:prSet presAssocID="{4D23EF22-C83D-4E05-A9D9-3F3CF2BF64E1}" presName="iconRect" presStyleLbl="node1" presStyleIdx="2" presStyleCnt="3" custLinFactNeighborX="-49360"/>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Kugleramme kontur"/>
        </a:ext>
      </dgm:extLst>
    </dgm:pt>
    <dgm:pt modelId="{6F66E756-8C47-4DE3-B3E6-12E047F12CD7}" type="pres">
      <dgm:prSet presAssocID="{4D23EF22-C83D-4E05-A9D9-3F3CF2BF64E1}" presName="spaceRect" presStyleCnt="0"/>
      <dgm:spPr/>
    </dgm:pt>
    <dgm:pt modelId="{6B1011F8-F9D7-4D24-B7A0-5605449ADA12}" type="pres">
      <dgm:prSet presAssocID="{4D23EF22-C83D-4E05-A9D9-3F3CF2BF64E1}" presName="textRect" presStyleLbl="revTx" presStyleIdx="2" presStyleCnt="3" custLinFactNeighborX="-21090">
        <dgm:presLayoutVars>
          <dgm:chMax val="1"/>
          <dgm:chPref val="1"/>
        </dgm:presLayoutVars>
      </dgm:prSet>
      <dgm:spPr/>
    </dgm:pt>
  </dgm:ptLst>
  <dgm:cxnLst>
    <dgm:cxn modelId="{566B193B-08F3-415C-9458-5234AAB8F3A2}" srcId="{0A9FAB9B-784E-418D-B3B6-CCD5FAFC1E9C}" destId="{67128B2F-190E-4F8C-92EF-253A55673057}" srcOrd="0" destOrd="0" parTransId="{DBD623BD-5240-4BC9-9A5C-6A3A2165826A}" sibTransId="{DD268738-F8AE-42A4-B1A4-3A7B6A9D7F77}"/>
    <dgm:cxn modelId="{4B768D53-1F61-4982-AACC-43A068229073}" type="presOf" srcId="{4D23EF22-C83D-4E05-A9D9-3F3CF2BF64E1}" destId="{6B1011F8-F9D7-4D24-B7A0-5605449ADA12}" srcOrd="0" destOrd="0" presId="urn:microsoft.com/office/officeart/2018/2/layout/IconLabelList"/>
    <dgm:cxn modelId="{AB3BFA54-385E-44E0-B347-DFE30B1EDA93}" type="presOf" srcId="{432981A0-231D-40D6-A49B-7568F68589F1}" destId="{6173D367-C613-4482-83F5-69C570EC96EB}" srcOrd="0" destOrd="0" presId="urn:microsoft.com/office/officeart/2018/2/layout/IconLabelList"/>
    <dgm:cxn modelId="{84B2636E-BA48-4C35-8DEB-BC35BF3E86EF}" srcId="{0A9FAB9B-784E-418D-B3B6-CCD5FAFC1E9C}" destId="{432981A0-231D-40D6-A49B-7568F68589F1}" srcOrd="1" destOrd="0" parTransId="{94E98F02-5AAE-4434-A498-C1485B941B72}" sibTransId="{CBDA8161-3CD5-4350-ABC1-963AF9FB7452}"/>
    <dgm:cxn modelId="{32E5EDD0-1B6D-4097-90DD-D6426C1DBE2E}" type="presOf" srcId="{67128B2F-190E-4F8C-92EF-253A55673057}" destId="{9A2E0FA0-73CD-4D96-A6DB-E9B9B9EC00FA}" srcOrd="0" destOrd="0" presId="urn:microsoft.com/office/officeart/2018/2/layout/IconLabelList"/>
    <dgm:cxn modelId="{17768ADD-6C38-4DB9-A8F6-2C1350E29EEA}" srcId="{0A9FAB9B-784E-418D-B3B6-CCD5FAFC1E9C}" destId="{4D23EF22-C83D-4E05-A9D9-3F3CF2BF64E1}" srcOrd="2" destOrd="0" parTransId="{80E33FB7-BFC3-45D7-A6DE-1CBB8F6A61D0}" sibTransId="{18C0B09D-DC45-4D9B-98EA-54D4424B8A40}"/>
    <dgm:cxn modelId="{06EC5EFE-F11C-40D3-90DD-03429A070777}" type="presOf" srcId="{0A9FAB9B-784E-418D-B3B6-CCD5FAFC1E9C}" destId="{FE19B7A4-A63A-4917-8807-0ADCA2E41195}" srcOrd="0" destOrd="0" presId="urn:microsoft.com/office/officeart/2018/2/layout/IconLabelList"/>
    <dgm:cxn modelId="{1F12C169-2568-42D5-A2EC-8AF83C9E372F}" type="presParOf" srcId="{FE19B7A4-A63A-4917-8807-0ADCA2E41195}" destId="{87602F69-DA7E-4633-9EDF-7738899DAD44}" srcOrd="0" destOrd="0" presId="urn:microsoft.com/office/officeart/2018/2/layout/IconLabelList"/>
    <dgm:cxn modelId="{EE7454C3-C909-4AE8-8F85-81520E6F849A}" type="presParOf" srcId="{87602F69-DA7E-4633-9EDF-7738899DAD44}" destId="{85DDBC48-E8BB-49B6-94FF-B63783EF79E3}" srcOrd="0" destOrd="0" presId="urn:microsoft.com/office/officeart/2018/2/layout/IconLabelList"/>
    <dgm:cxn modelId="{3E2B27D8-75C1-40EF-A428-925511B4AC88}" type="presParOf" srcId="{87602F69-DA7E-4633-9EDF-7738899DAD44}" destId="{CF86504E-CCAA-45D0-945D-97222E9DCC68}" srcOrd="1" destOrd="0" presId="urn:microsoft.com/office/officeart/2018/2/layout/IconLabelList"/>
    <dgm:cxn modelId="{DE4E3069-EE8D-4091-9E23-C9F2FBE97BB9}" type="presParOf" srcId="{87602F69-DA7E-4633-9EDF-7738899DAD44}" destId="{9A2E0FA0-73CD-4D96-A6DB-E9B9B9EC00FA}" srcOrd="2" destOrd="0" presId="urn:microsoft.com/office/officeart/2018/2/layout/IconLabelList"/>
    <dgm:cxn modelId="{9813D149-D8A4-442A-937F-2F4F4B25278C}" type="presParOf" srcId="{FE19B7A4-A63A-4917-8807-0ADCA2E41195}" destId="{781D1147-B6A2-4698-B48E-BDAC61723548}" srcOrd="1" destOrd="0" presId="urn:microsoft.com/office/officeart/2018/2/layout/IconLabelList"/>
    <dgm:cxn modelId="{451EE795-096E-4955-82D3-E42B75A00C93}" type="presParOf" srcId="{FE19B7A4-A63A-4917-8807-0ADCA2E41195}" destId="{19D82476-5A1E-4B71-92FC-E1903CF7189E}" srcOrd="2" destOrd="0" presId="urn:microsoft.com/office/officeart/2018/2/layout/IconLabelList"/>
    <dgm:cxn modelId="{18F74899-2D95-4686-B2BD-0A591CEDDF1B}" type="presParOf" srcId="{19D82476-5A1E-4B71-92FC-E1903CF7189E}" destId="{CE79EF5C-73FE-410F-AB0E-0346F42AF742}" srcOrd="0" destOrd="0" presId="urn:microsoft.com/office/officeart/2018/2/layout/IconLabelList"/>
    <dgm:cxn modelId="{B2595135-371F-448B-9537-50C453D6C3E2}" type="presParOf" srcId="{19D82476-5A1E-4B71-92FC-E1903CF7189E}" destId="{20D83BCF-5080-4B3B-A4DC-68E715BF105B}" srcOrd="1" destOrd="0" presId="urn:microsoft.com/office/officeart/2018/2/layout/IconLabelList"/>
    <dgm:cxn modelId="{988DB319-76AB-453B-8A3C-7ADBCFB6BCAE}" type="presParOf" srcId="{19D82476-5A1E-4B71-92FC-E1903CF7189E}" destId="{6173D367-C613-4482-83F5-69C570EC96EB}" srcOrd="2" destOrd="0" presId="urn:microsoft.com/office/officeart/2018/2/layout/IconLabelList"/>
    <dgm:cxn modelId="{1207AD6E-76C2-4441-9BBB-65BDC0EF95BF}" type="presParOf" srcId="{FE19B7A4-A63A-4917-8807-0ADCA2E41195}" destId="{C71B5B4D-8DB4-4E32-986A-EB317C646D2E}" srcOrd="3" destOrd="0" presId="urn:microsoft.com/office/officeart/2018/2/layout/IconLabelList"/>
    <dgm:cxn modelId="{7554AF5C-5467-4E56-9187-5C77F81B34CF}" type="presParOf" srcId="{FE19B7A4-A63A-4917-8807-0ADCA2E41195}" destId="{DC0C3636-8527-4CBA-B751-05F704376BBA}" srcOrd="4" destOrd="0" presId="urn:microsoft.com/office/officeart/2018/2/layout/IconLabelList"/>
    <dgm:cxn modelId="{DE27F419-1321-40E2-8FEB-42F7EE55E2CD}" type="presParOf" srcId="{DC0C3636-8527-4CBA-B751-05F704376BBA}" destId="{747E914E-17D1-4F6A-8F78-BC3CE98056AA}" srcOrd="0" destOrd="0" presId="urn:microsoft.com/office/officeart/2018/2/layout/IconLabelList"/>
    <dgm:cxn modelId="{7F5D5136-1A24-45F2-BAD3-47F46E861FB6}" type="presParOf" srcId="{DC0C3636-8527-4CBA-B751-05F704376BBA}" destId="{6F66E756-8C47-4DE3-B3E6-12E047F12CD7}" srcOrd="1" destOrd="0" presId="urn:microsoft.com/office/officeart/2018/2/layout/IconLabelList"/>
    <dgm:cxn modelId="{8B07FDE3-1417-4B3D-AD30-40C66914E117}" type="presParOf" srcId="{DC0C3636-8527-4CBA-B751-05F704376BBA}" destId="{6B1011F8-F9D7-4D24-B7A0-5605449ADA12}" srcOrd="2" destOrd="0" presId="urn:microsoft.com/office/officeart/2018/2/layout/IconLabelList"/>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214619C-6B8D-424A-9983-D8A8DF9F53F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D0C1B9D-9F31-4BB9-81DF-2CAEC907DD51}">
      <dgm:prSet/>
      <dgm:spPr/>
      <dgm:t>
        <a:bodyPr/>
        <a:lstStyle/>
        <a:p>
          <a:pPr>
            <a:lnSpc>
              <a:spcPct val="100000"/>
            </a:lnSpc>
          </a:pPr>
          <a:r>
            <a:rPr lang="da-DK" dirty="0">
              <a:solidFill>
                <a:schemeClr val="bg1"/>
              </a:solidFill>
            </a:rPr>
            <a:t>En scoring repræsentere at bolden krydser mållinjen</a:t>
          </a:r>
          <a:endParaRPr lang="en-US" dirty="0">
            <a:solidFill>
              <a:schemeClr val="bg1"/>
            </a:solidFill>
          </a:endParaRPr>
        </a:p>
      </dgm:t>
    </dgm:pt>
    <dgm:pt modelId="{23534663-3FD0-4156-A021-55802ACFEB33}" type="parTrans" cxnId="{A022DDE3-07BD-4C03-A1DA-C40222D6BEDC}">
      <dgm:prSet/>
      <dgm:spPr/>
      <dgm:t>
        <a:bodyPr/>
        <a:lstStyle/>
        <a:p>
          <a:endParaRPr lang="en-US"/>
        </a:p>
      </dgm:t>
    </dgm:pt>
    <dgm:pt modelId="{695C193C-1965-4555-B15E-1FE933C33246}" type="sibTrans" cxnId="{A022DDE3-07BD-4C03-A1DA-C40222D6BEDC}">
      <dgm:prSet/>
      <dgm:spPr/>
      <dgm:t>
        <a:bodyPr/>
        <a:lstStyle/>
        <a:p>
          <a:endParaRPr lang="en-US"/>
        </a:p>
      </dgm:t>
    </dgm:pt>
    <dgm:pt modelId="{50EF1DC6-E576-4327-B48C-A78A53FEA21D}">
      <dgm:prSet/>
      <dgm:spPr/>
      <dgm:t>
        <a:bodyPr/>
        <a:lstStyle/>
        <a:p>
          <a:pPr>
            <a:lnSpc>
              <a:spcPct val="100000"/>
            </a:lnSpc>
          </a:pPr>
          <a:r>
            <a:rPr lang="da-DK" dirty="0">
              <a:solidFill>
                <a:schemeClr val="bg1"/>
              </a:solidFill>
            </a:rPr>
            <a:t>Objektiv begivenhed</a:t>
          </a:r>
          <a:endParaRPr lang="en-US" dirty="0">
            <a:solidFill>
              <a:schemeClr val="bg1"/>
            </a:solidFill>
          </a:endParaRPr>
        </a:p>
      </dgm:t>
    </dgm:pt>
    <dgm:pt modelId="{4C56976D-66E4-44FF-B79A-667D5AFBCF92}" type="parTrans" cxnId="{95E0B783-9756-48F9-BCA4-7CBD1BB1FCA2}">
      <dgm:prSet/>
      <dgm:spPr/>
      <dgm:t>
        <a:bodyPr/>
        <a:lstStyle/>
        <a:p>
          <a:endParaRPr lang="en-US"/>
        </a:p>
      </dgm:t>
    </dgm:pt>
    <dgm:pt modelId="{EC9B0263-36C7-4847-B547-EF7E25ABA058}" type="sibTrans" cxnId="{95E0B783-9756-48F9-BCA4-7CBD1BB1FCA2}">
      <dgm:prSet/>
      <dgm:spPr/>
      <dgm:t>
        <a:bodyPr/>
        <a:lstStyle/>
        <a:p>
          <a:endParaRPr lang="en-US"/>
        </a:p>
      </dgm:t>
    </dgm:pt>
    <dgm:pt modelId="{4FA68F53-9FA4-424F-A367-2E4515E27BB5}">
      <dgm:prSet/>
      <dgm:spPr/>
      <dgm:t>
        <a:bodyPr/>
        <a:lstStyle/>
        <a:p>
          <a:pPr>
            <a:lnSpc>
              <a:spcPct val="100000"/>
            </a:lnSpc>
          </a:pPr>
          <a:r>
            <a:rPr lang="da-DK" dirty="0">
              <a:solidFill>
                <a:schemeClr val="bg1"/>
              </a:solidFill>
            </a:rPr>
            <a:t>Officiel registrering både gennem dommeren og data</a:t>
          </a:r>
          <a:endParaRPr lang="en-US" dirty="0">
            <a:solidFill>
              <a:schemeClr val="bg1"/>
            </a:solidFill>
          </a:endParaRPr>
        </a:p>
      </dgm:t>
    </dgm:pt>
    <dgm:pt modelId="{223F24DB-1F3F-4D98-90C6-BF34AC8F5C27}" type="parTrans" cxnId="{B8D5E9FD-4A20-4786-BE27-877DE5C27394}">
      <dgm:prSet/>
      <dgm:spPr/>
      <dgm:t>
        <a:bodyPr/>
        <a:lstStyle/>
        <a:p>
          <a:endParaRPr lang="en-US"/>
        </a:p>
      </dgm:t>
    </dgm:pt>
    <dgm:pt modelId="{4E3E5F55-2948-48EB-A6C0-A726F5DB9F33}" type="sibTrans" cxnId="{B8D5E9FD-4A20-4786-BE27-877DE5C27394}">
      <dgm:prSet/>
      <dgm:spPr/>
      <dgm:t>
        <a:bodyPr/>
        <a:lstStyle/>
        <a:p>
          <a:endParaRPr lang="en-US"/>
        </a:p>
      </dgm:t>
    </dgm:pt>
    <dgm:pt modelId="{F6C53A36-76FF-4F24-B07E-E3250F5DD0DF}" type="pres">
      <dgm:prSet presAssocID="{0214619C-6B8D-424A-9983-D8A8DF9F53FA}" presName="root" presStyleCnt="0">
        <dgm:presLayoutVars>
          <dgm:dir/>
          <dgm:resizeHandles val="exact"/>
        </dgm:presLayoutVars>
      </dgm:prSet>
      <dgm:spPr/>
    </dgm:pt>
    <dgm:pt modelId="{6C30FBDB-F552-4A59-9A9A-59CA2108B302}" type="pres">
      <dgm:prSet presAssocID="{DD0C1B9D-9F31-4BB9-81DF-2CAEC907DD51}" presName="compNode" presStyleCnt="0"/>
      <dgm:spPr/>
    </dgm:pt>
    <dgm:pt modelId="{F2EA7D1C-DFE9-45E0-90AA-839E38C2E418}" type="pres">
      <dgm:prSet presAssocID="{DD0C1B9D-9F31-4BB9-81DF-2CAEC907DD51}" presName="bgRect" presStyleLbl="bgShp" presStyleIdx="0" presStyleCnt="3"/>
      <dgm:spPr/>
    </dgm:pt>
    <dgm:pt modelId="{93FD43FD-2BF9-47BE-B6C9-0C6AF8F4F2BC}" type="pres">
      <dgm:prSet presAssocID="{DD0C1B9D-9F31-4BB9-81DF-2CAEC907DD51}" presName="iconRect" presStyleLbl="node1" presStyleIdx="0" presStyleCnt="3"/>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Drawing Compass"/>
        </a:ext>
      </dgm:extLst>
    </dgm:pt>
    <dgm:pt modelId="{6CE0ACAB-DF8C-4F7A-827D-FBE957F119F0}" type="pres">
      <dgm:prSet presAssocID="{DD0C1B9D-9F31-4BB9-81DF-2CAEC907DD51}" presName="spaceRect" presStyleCnt="0"/>
      <dgm:spPr/>
    </dgm:pt>
    <dgm:pt modelId="{EB31719F-EED1-469B-A3D4-70C9C043D79D}" type="pres">
      <dgm:prSet presAssocID="{DD0C1B9D-9F31-4BB9-81DF-2CAEC907DD51}" presName="parTx" presStyleLbl="revTx" presStyleIdx="0" presStyleCnt="3">
        <dgm:presLayoutVars>
          <dgm:chMax val="0"/>
          <dgm:chPref val="0"/>
        </dgm:presLayoutVars>
      </dgm:prSet>
      <dgm:spPr/>
    </dgm:pt>
    <dgm:pt modelId="{CB08EF44-391A-4FF9-A747-EF00D5C4585C}" type="pres">
      <dgm:prSet presAssocID="{695C193C-1965-4555-B15E-1FE933C33246}" presName="sibTrans" presStyleCnt="0"/>
      <dgm:spPr/>
    </dgm:pt>
    <dgm:pt modelId="{F8D3F377-6E90-48ED-B0FC-732B6CAC2860}" type="pres">
      <dgm:prSet presAssocID="{50EF1DC6-E576-4327-B48C-A78A53FEA21D}" presName="compNode" presStyleCnt="0"/>
      <dgm:spPr/>
    </dgm:pt>
    <dgm:pt modelId="{6CB4D215-6AE5-4304-AEAD-1CC463C31856}" type="pres">
      <dgm:prSet presAssocID="{50EF1DC6-E576-4327-B48C-A78A53FEA21D}" presName="bgRect" presStyleLbl="bgShp" presStyleIdx="1" presStyleCnt="3"/>
      <dgm:spPr/>
    </dgm:pt>
    <dgm:pt modelId="{29B6740F-5B46-43E6-B0F3-A3597B2F3D68}" type="pres">
      <dgm:prSet presAssocID="{50EF1DC6-E576-4327-B48C-A78A53FEA21D}" presName="iconRect" presStyleLbl="node1" presStyleIdx="1" presStyleCnt="3"/>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Fodaftryk"/>
        </a:ext>
      </dgm:extLst>
    </dgm:pt>
    <dgm:pt modelId="{167737EB-CBBB-4CC5-A9C2-F9540750C104}" type="pres">
      <dgm:prSet presAssocID="{50EF1DC6-E576-4327-B48C-A78A53FEA21D}" presName="spaceRect" presStyleCnt="0"/>
      <dgm:spPr/>
    </dgm:pt>
    <dgm:pt modelId="{CEE343C8-B6A6-4834-AFAC-E436EFADC8F0}" type="pres">
      <dgm:prSet presAssocID="{50EF1DC6-E576-4327-B48C-A78A53FEA21D}" presName="parTx" presStyleLbl="revTx" presStyleIdx="1" presStyleCnt="3">
        <dgm:presLayoutVars>
          <dgm:chMax val="0"/>
          <dgm:chPref val="0"/>
        </dgm:presLayoutVars>
      </dgm:prSet>
      <dgm:spPr/>
    </dgm:pt>
    <dgm:pt modelId="{B6F5D6A8-685D-45D1-B7D8-31505BC30545}" type="pres">
      <dgm:prSet presAssocID="{EC9B0263-36C7-4847-B547-EF7E25ABA058}" presName="sibTrans" presStyleCnt="0"/>
      <dgm:spPr/>
    </dgm:pt>
    <dgm:pt modelId="{A817BBC0-1BA0-4994-BB2E-8FACA80AAAA3}" type="pres">
      <dgm:prSet presAssocID="{4FA68F53-9FA4-424F-A367-2E4515E27BB5}" presName="compNode" presStyleCnt="0"/>
      <dgm:spPr/>
    </dgm:pt>
    <dgm:pt modelId="{36E9D46D-4362-4FC8-B268-19B6C662B35C}" type="pres">
      <dgm:prSet presAssocID="{4FA68F53-9FA4-424F-A367-2E4515E27BB5}" presName="bgRect" presStyleLbl="bgShp" presStyleIdx="2" presStyleCnt="3"/>
      <dgm:spPr/>
    </dgm:pt>
    <dgm:pt modelId="{F806A7A3-1111-4CAC-8019-A07D2D1689D5}" type="pres">
      <dgm:prSet presAssocID="{4FA68F53-9FA4-424F-A367-2E4515E27BB5}" presName="iconRect" presStyleLbl="node1" presStyleIdx="2" presStyleCnt="3"/>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lyant"/>
        </a:ext>
      </dgm:extLst>
    </dgm:pt>
    <dgm:pt modelId="{EBBACE96-B192-4880-8D5A-74440E7217DA}" type="pres">
      <dgm:prSet presAssocID="{4FA68F53-9FA4-424F-A367-2E4515E27BB5}" presName="spaceRect" presStyleCnt="0"/>
      <dgm:spPr/>
    </dgm:pt>
    <dgm:pt modelId="{B37297B7-8469-4449-AE97-C7469C7DC48B}" type="pres">
      <dgm:prSet presAssocID="{4FA68F53-9FA4-424F-A367-2E4515E27BB5}" presName="parTx" presStyleLbl="revTx" presStyleIdx="2" presStyleCnt="3">
        <dgm:presLayoutVars>
          <dgm:chMax val="0"/>
          <dgm:chPref val="0"/>
        </dgm:presLayoutVars>
      </dgm:prSet>
      <dgm:spPr/>
    </dgm:pt>
  </dgm:ptLst>
  <dgm:cxnLst>
    <dgm:cxn modelId="{0EE63507-A8AF-8748-9A1F-BCB7F39392B5}" type="presOf" srcId="{4FA68F53-9FA4-424F-A367-2E4515E27BB5}" destId="{B37297B7-8469-4449-AE97-C7469C7DC48B}" srcOrd="0" destOrd="0" presId="urn:microsoft.com/office/officeart/2018/2/layout/IconVerticalSolidList"/>
    <dgm:cxn modelId="{1CDCEA29-083A-DA48-ACF0-98BC65FB3619}" type="presOf" srcId="{DD0C1B9D-9F31-4BB9-81DF-2CAEC907DD51}" destId="{EB31719F-EED1-469B-A3D4-70C9C043D79D}" srcOrd="0" destOrd="0" presId="urn:microsoft.com/office/officeart/2018/2/layout/IconVerticalSolidList"/>
    <dgm:cxn modelId="{D3BDEA32-BA4C-44C3-836B-89781ABB95CA}" type="presOf" srcId="{0214619C-6B8D-424A-9983-D8A8DF9F53FA}" destId="{F6C53A36-76FF-4F24-B07E-E3250F5DD0DF}" srcOrd="0" destOrd="0" presId="urn:microsoft.com/office/officeart/2018/2/layout/IconVerticalSolidList"/>
    <dgm:cxn modelId="{95E0B783-9756-48F9-BCA4-7CBD1BB1FCA2}" srcId="{0214619C-6B8D-424A-9983-D8A8DF9F53FA}" destId="{50EF1DC6-E576-4327-B48C-A78A53FEA21D}" srcOrd="1" destOrd="0" parTransId="{4C56976D-66E4-44FF-B79A-667D5AFBCF92}" sibTransId="{EC9B0263-36C7-4847-B547-EF7E25ABA058}"/>
    <dgm:cxn modelId="{1CCB1BB7-4389-B140-AD07-DAAF6D09F702}" type="presOf" srcId="{50EF1DC6-E576-4327-B48C-A78A53FEA21D}" destId="{CEE343C8-B6A6-4834-AFAC-E436EFADC8F0}" srcOrd="0" destOrd="0" presId="urn:microsoft.com/office/officeart/2018/2/layout/IconVerticalSolidList"/>
    <dgm:cxn modelId="{A022DDE3-07BD-4C03-A1DA-C40222D6BEDC}" srcId="{0214619C-6B8D-424A-9983-D8A8DF9F53FA}" destId="{DD0C1B9D-9F31-4BB9-81DF-2CAEC907DD51}" srcOrd="0" destOrd="0" parTransId="{23534663-3FD0-4156-A021-55802ACFEB33}" sibTransId="{695C193C-1965-4555-B15E-1FE933C33246}"/>
    <dgm:cxn modelId="{B8D5E9FD-4A20-4786-BE27-877DE5C27394}" srcId="{0214619C-6B8D-424A-9983-D8A8DF9F53FA}" destId="{4FA68F53-9FA4-424F-A367-2E4515E27BB5}" srcOrd="2" destOrd="0" parTransId="{223F24DB-1F3F-4D98-90C6-BF34AC8F5C27}" sibTransId="{4E3E5F55-2948-48EB-A6C0-A726F5DB9F33}"/>
    <dgm:cxn modelId="{CDA9C62D-3EF2-064A-ACC3-1ACDCB3090E8}" type="presParOf" srcId="{F6C53A36-76FF-4F24-B07E-E3250F5DD0DF}" destId="{6C30FBDB-F552-4A59-9A9A-59CA2108B302}" srcOrd="0" destOrd="0" presId="urn:microsoft.com/office/officeart/2018/2/layout/IconVerticalSolidList"/>
    <dgm:cxn modelId="{8458319F-9E4C-C44A-B6B6-E304A84EE24E}" type="presParOf" srcId="{6C30FBDB-F552-4A59-9A9A-59CA2108B302}" destId="{F2EA7D1C-DFE9-45E0-90AA-839E38C2E418}" srcOrd="0" destOrd="0" presId="urn:microsoft.com/office/officeart/2018/2/layout/IconVerticalSolidList"/>
    <dgm:cxn modelId="{31A0EF97-3A04-B44E-B171-97FA6B991030}" type="presParOf" srcId="{6C30FBDB-F552-4A59-9A9A-59CA2108B302}" destId="{93FD43FD-2BF9-47BE-B6C9-0C6AF8F4F2BC}" srcOrd="1" destOrd="0" presId="urn:microsoft.com/office/officeart/2018/2/layout/IconVerticalSolidList"/>
    <dgm:cxn modelId="{08E1BCB5-324B-B440-939E-B497ACD67BDE}" type="presParOf" srcId="{6C30FBDB-F552-4A59-9A9A-59CA2108B302}" destId="{6CE0ACAB-DF8C-4F7A-827D-FBE957F119F0}" srcOrd="2" destOrd="0" presId="urn:microsoft.com/office/officeart/2018/2/layout/IconVerticalSolidList"/>
    <dgm:cxn modelId="{7798979A-D588-644B-992E-4B8092608EE2}" type="presParOf" srcId="{6C30FBDB-F552-4A59-9A9A-59CA2108B302}" destId="{EB31719F-EED1-469B-A3D4-70C9C043D79D}" srcOrd="3" destOrd="0" presId="urn:microsoft.com/office/officeart/2018/2/layout/IconVerticalSolidList"/>
    <dgm:cxn modelId="{CB4F348F-7DA4-4B4D-A03C-DB5C5EFB8C37}" type="presParOf" srcId="{F6C53A36-76FF-4F24-B07E-E3250F5DD0DF}" destId="{CB08EF44-391A-4FF9-A747-EF00D5C4585C}" srcOrd="1" destOrd="0" presId="urn:microsoft.com/office/officeart/2018/2/layout/IconVerticalSolidList"/>
    <dgm:cxn modelId="{9B56AC66-F638-4641-83BD-8A1B07B1A962}" type="presParOf" srcId="{F6C53A36-76FF-4F24-B07E-E3250F5DD0DF}" destId="{F8D3F377-6E90-48ED-B0FC-732B6CAC2860}" srcOrd="2" destOrd="0" presId="urn:microsoft.com/office/officeart/2018/2/layout/IconVerticalSolidList"/>
    <dgm:cxn modelId="{BE3653B5-DCFC-204B-8D72-4BD68D52514B}" type="presParOf" srcId="{F8D3F377-6E90-48ED-B0FC-732B6CAC2860}" destId="{6CB4D215-6AE5-4304-AEAD-1CC463C31856}" srcOrd="0" destOrd="0" presId="urn:microsoft.com/office/officeart/2018/2/layout/IconVerticalSolidList"/>
    <dgm:cxn modelId="{E18C1E8D-9307-5B4D-BA0E-8C854077D686}" type="presParOf" srcId="{F8D3F377-6E90-48ED-B0FC-732B6CAC2860}" destId="{29B6740F-5B46-43E6-B0F3-A3597B2F3D68}" srcOrd="1" destOrd="0" presId="urn:microsoft.com/office/officeart/2018/2/layout/IconVerticalSolidList"/>
    <dgm:cxn modelId="{FCB621BE-21EF-054B-8945-55113F83F163}" type="presParOf" srcId="{F8D3F377-6E90-48ED-B0FC-732B6CAC2860}" destId="{167737EB-CBBB-4CC5-A9C2-F9540750C104}" srcOrd="2" destOrd="0" presId="urn:microsoft.com/office/officeart/2018/2/layout/IconVerticalSolidList"/>
    <dgm:cxn modelId="{70E10041-2935-BF4E-87FC-2129AA120BB2}" type="presParOf" srcId="{F8D3F377-6E90-48ED-B0FC-732B6CAC2860}" destId="{CEE343C8-B6A6-4834-AFAC-E436EFADC8F0}" srcOrd="3" destOrd="0" presId="urn:microsoft.com/office/officeart/2018/2/layout/IconVerticalSolidList"/>
    <dgm:cxn modelId="{9A42352D-AFED-6543-A05F-03D24AFD885D}" type="presParOf" srcId="{F6C53A36-76FF-4F24-B07E-E3250F5DD0DF}" destId="{B6F5D6A8-685D-45D1-B7D8-31505BC30545}" srcOrd="3" destOrd="0" presId="urn:microsoft.com/office/officeart/2018/2/layout/IconVerticalSolidList"/>
    <dgm:cxn modelId="{6C013973-2509-6645-9F0D-F7A6FBE9A7B5}" type="presParOf" srcId="{F6C53A36-76FF-4F24-B07E-E3250F5DD0DF}" destId="{A817BBC0-1BA0-4994-BB2E-8FACA80AAAA3}" srcOrd="4" destOrd="0" presId="urn:microsoft.com/office/officeart/2018/2/layout/IconVerticalSolidList"/>
    <dgm:cxn modelId="{F7E18718-451C-DC4C-9C66-39677544018D}" type="presParOf" srcId="{A817BBC0-1BA0-4994-BB2E-8FACA80AAAA3}" destId="{36E9D46D-4362-4FC8-B268-19B6C662B35C}" srcOrd="0" destOrd="0" presId="urn:microsoft.com/office/officeart/2018/2/layout/IconVerticalSolidList"/>
    <dgm:cxn modelId="{0EFBBEA7-0B53-DC45-B171-F7A7B746BC99}" type="presParOf" srcId="{A817BBC0-1BA0-4994-BB2E-8FACA80AAAA3}" destId="{F806A7A3-1111-4CAC-8019-A07D2D1689D5}" srcOrd="1" destOrd="0" presId="urn:microsoft.com/office/officeart/2018/2/layout/IconVerticalSolidList"/>
    <dgm:cxn modelId="{9E191050-946D-7642-8054-7EEF13C01D2D}" type="presParOf" srcId="{A817BBC0-1BA0-4994-BB2E-8FACA80AAAA3}" destId="{EBBACE96-B192-4880-8D5A-74440E7217DA}" srcOrd="2" destOrd="0" presId="urn:microsoft.com/office/officeart/2018/2/layout/IconVerticalSolidList"/>
    <dgm:cxn modelId="{2E7D78C5-A87F-9543-9395-F47D6CB2DA4E}" type="presParOf" srcId="{A817BBC0-1BA0-4994-BB2E-8FACA80AAAA3}" destId="{B37297B7-8469-4449-AE97-C7469C7DC48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5B185B3-605A-194A-829D-B2058DADE4BC}"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da-DK"/>
        </a:p>
      </dgm:t>
    </dgm:pt>
    <dgm:pt modelId="{061F26E6-4602-DD42-B30E-27AD8BC7FA99}">
      <dgm:prSet/>
      <dgm:spPr/>
      <dgm:t>
        <a:bodyPr/>
        <a:lstStyle/>
        <a:p>
          <a:r>
            <a:rPr lang="da-DK" dirty="0"/>
            <a:t>Objektivitet</a:t>
          </a:r>
        </a:p>
      </dgm:t>
    </dgm:pt>
    <dgm:pt modelId="{5104930C-1660-E84A-B0DA-D3A047A466CF}" type="parTrans" cxnId="{D6A9CCB2-3EB8-6A4E-8BE4-50B37C354C03}">
      <dgm:prSet/>
      <dgm:spPr/>
      <dgm:t>
        <a:bodyPr/>
        <a:lstStyle/>
        <a:p>
          <a:endParaRPr lang="da-DK"/>
        </a:p>
      </dgm:t>
    </dgm:pt>
    <dgm:pt modelId="{698BB7C3-8921-AC4D-94D4-1D661B3E702C}" type="sibTrans" cxnId="{D6A9CCB2-3EB8-6A4E-8BE4-50B37C354C03}">
      <dgm:prSet/>
      <dgm:spPr/>
      <dgm:t>
        <a:bodyPr/>
        <a:lstStyle/>
        <a:p>
          <a:endParaRPr lang="da-DK"/>
        </a:p>
      </dgm:t>
    </dgm:pt>
    <dgm:pt modelId="{688167D1-5C6E-1840-9B75-6AEA2E3B70A7}">
      <dgm:prSet/>
      <dgm:spPr/>
      <dgm:t>
        <a:bodyPr/>
        <a:lstStyle/>
        <a:p>
          <a:r>
            <a:rPr lang="da-DK" dirty="0"/>
            <a:t>Forståelse</a:t>
          </a:r>
        </a:p>
      </dgm:t>
    </dgm:pt>
    <dgm:pt modelId="{E354D3EA-7C14-B54D-B0C0-C5E981EE62B9}" type="parTrans" cxnId="{57A7D7EF-6619-4447-8688-978652CA71DC}">
      <dgm:prSet/>
      <dgm:spPr/>
      <dgm:t>
        <a:bodyPr/>
        <a:lstStyle/>
        <a:p>
          <a:endParaRPr lang="da-DK"/>
        </a:p>
      </dgm:t>
    </dgm:pt>
    <dgm:pt modelId="{7554FBA1-EDF8-8945-A072-DC6789E0919A}" type="sibTrans" cxnId="{57A7D7EF-6619-4447-8688-978652CA71DC}">
      <dgm:prSet/>
      <dgm:spPr/>
      <dgm:t>
        <a:bodyPr/>
        <a:lstStyle/>
        <a:p>
          <a:endParaRPr lang="da-DK"/>
        </a:p>
      </dgm:t>
    </dgm:pt>
    <dgm:pt modelId="{3632932E-27DB-A746-A3B4-5598AA3EDE55}">
      <dgm:prSet/>
      <dgm:spPr/>
      <dgm:t>
        <a:bodyPr/>
        <a:lstStyle/>
        <a:p>
          <a:r>
            <a:rPr lang="da-DK" dirty="0"/>
            <a:t>Faktuelt</a:t>
          </a:r>
        </a:p>
      </dgm:t>
    </dgm:pt>
    <dgm:pt modelId="{52DA4B26-950B-854F-8F4B-0055577586B7}" type="parTrans" cxnId="{1BE87C80-1C22-7646-ABA9-18E4EB17021B}">
      <dgm:prSet/>
      <dgm:spPr/>
      <dgm:t>
        <a:bodyPr/>
        <a:lstStyle/>
        <a:p>
          <a:endParaRPr lang="da-DK"/>
        </a:p>
      </dgm:t>
    </dgm:pt>
    <dgm:pt modelId="{C59F941F-B25C-EE4E-9AC9-137B025D95E3}" type="sibTrans" cxnId="{1BE87C80-1C22-7646-ABA9-18E4EB17021B}">
      <dgm:prSet/>
      <dgm:spPr/>
      <dgm:t>
        <a:bodyPr/>
        <a:lstStyle/>
        <a:p>
          <a:endParaRPr lang="da-DK"/>
        </a:p>
      </dgm:t>
    </dgm:pt>
    <dgm:pt modelId="{D7AED24D-C5F0-4844-95A6-9948EBC1BD1F}">
      <dgm:prSet/>
      <dgm:spPr/>
      <dgm:t>
        <a:bodyPr/>
        <a:lstStyle/>
        <a:p>
          <a:r>
            <a:rPr lang="da-DK" dirty="0"/>
            <a:t>Fokus &amp; fornuft</a:t>
          </a:r>
        </a:p>
      </dgm:t>
    </dgm:pt>
    <dgm:pt modelId="{8E3A8FEC-EB5A-884F-BB61-3BD81CAD5CA7}" type="sibTrans" cxnId="{0E618952-3EC1-054E-9B61-CF992A2F64CA}">
      <dgm:prSet/>
      <dgm:spPr/>
      <dgm:t>
        <a:bodyPr/>
        <a:lstStyle/>
        <a:p>
          <a:endParaRPr lang="da-DK"/>
        </a:p>
      </dgm:t>
    </dgm:pt>
    <dgm:pt modelId="{330B1C70-74D5-2647-94C2-606FC6DE0FE3}" type="parTrans" cxnId="{0E618952-3EC1-054E-9B61-CF992A2F64CA}">
      <dgm:prSet/>
      <dgm:spPr/>
      <dgm:t>
        <a:bodyPr/>
        <a:lstStyle/>
        <a:p>
          <a:endParaRPr lang="da-DK"/>
        </a:p>
      </dgm:t>
    </dgm:pt>
    <dgm:pt modelId="{679757F1-ADA8-C846-846A-1BEE7BB6D58F}" type="pres">
      <dgm:prSet presAssocID="{D5B185B3-605A-194A-829D-B2058DADE4BC}" presName="linearFlow" presStyleCnt="0">
        <dgm:presLayoutVars>
          <dgm:dir/>
          <dgm:resizeHandles val="exact"/>
        </dgm:presLayoutVars>
      </dgm:prSet>
      <dgm:spPr/>
    </dgm:pt>
    <dgm:pt modelId="{51CB7CF5-40ED-0642-A485-927281991E41}" type="pres">
      <dgm:prSet presAssocID="{061F26E6-4602-DD42-B30E-27AD8BC7FA99}" presName="composite" presStyleCnt="0"/>
      <dgm:spPr/>
    </dgm:pt>
    <dgm:pt modelId="{5232A89F-6651-8C48-B333-5A2783104575}" type="pres">
      <dgm:prSet presAssocID="{061F26E6-4602-DD42-B30E-27AD8BC7FA99}" presName="imgShp" presStyleLbl="fgImgPlace1" presStyleIdx="0" presStyleCnt="4"/>
      <dgm:spPr>
        <a:prstGeom prst="smileyFac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dgm:spPr>
    </dgm:pt>
    <dgm:pt modelId="{A31FBE10-8379-6242-9734-FEF8FED1C41E}" type="pres">
      <dgm:prSet presAssocID="{061F26E6-4602-DD42-B30E-27AD8BC7FA99}" presName="txShp" presStyleLbl="node1" presStyleIdx="0" presStyleCnt="4">
        <dgm:presLayoutVars>
          <dgm:bulletEnabled val="1"/>
        </dgm:presLayoutVars>
      </dgm:prSet>
      <dgm:spPr/>
    </dgm:pt>
    <dgm:pt modelId="{90527F9B-1709-5045-808D-298D7B0E6D1F}" type="pres">
      <dgm:prSet presAssocID="{698BB7C3-8921-AC4D-94D4-1D661B3E702C}" presName="spacing" presStyleCnt="0"/>
      <dgm:spPr/>
    </dgm:pt>
    <dgm:pt modelId="{7F19190D-E82A-6A43-83F3-92AB1AD6C601}" type="pres">
      <dgm:prSet presAssocID="{688167D1-5C6E-1840-9B75-6AEA2E3B70A7}" presName="composite" presStyleCnt="0"/>
      <dgm:spPr/>
    </dgm:pt>
    <dgm:pt modelId="{88166DA4-5CE4-A241-9397-7920A421319C}" type="pres">
      <dgm:prSet presAssocID="{688167D1-5C6E-1840-9B75-6AEA2E3B70A7}" presName="imgShp" presStyleLbl="fgImgPlace1" presStyleIdx="1" presStyleCnt="4"/>
      <dgm:spPr>
        <a:prstGeom prst="wedgeEllipseCallou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dgm:spPr>
    </dgm:pt>
    <dgm:pt modelId="{9F001DA2-8B52-4A4E-A19B-7DC2E8288309}" type="pres">
      <dgm:prSet presAssocID="{688167D1-5C6E-1840-9B75-6AEA2E3B70A7}" presName="txShp" presStyleLbl="node1" presStyleIdx="1" presStyleCnt="4">
        <dgm:presLayoutVars>
          <dgm:bulletEnabled val="1"/>
        </dgm:presLayoutVars>
      </dgm:prSet>
      <dgm:spPr/>
    </dgm:pt>
    <dgm:pt modelId="{0E3D60C7-C1FE-124E-9900-1DFF073798C4}" type="pres">
      <dgm:prSet presAssocID="{7554FBA1-EDF8-8945-A072-DC6789E0919A}" presName="spacing" presStyleCnt="0"/>
      <dgm:spPr/>
    </dgm:pt>
    <dgm:pt modelId="{70C97E8D-5E7C-0F4C-B916-973B91ED60AE}" type="pres">
      <dgm:prSet presAssocID="{3632932E-27DB-A746-A3B4-5598AA3EDE55}" presName="composite" presStyleCnt="0"/>
      <dgm:spPr/>
    </dgm:pt>
    <dgm:pt modelId="{118832F8-FFE6-BD4D-B616-E9E53AC54CA2}" type="pres">
      <dgm:prSet presAssocID="{3632932E-27DB-A746-A3B4-5598AA3EDE55}" presName="imgShp" presStyleLbl="fgImgPlace1" presStyleIdx="2" presStyleCnt="4"/>
      <dgm:spPr>
        <a:prstGeom prst="star1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dgm:spPr>
    </dgm:pt>
    <dgm:pt modelId="{8D483135-5512-6C4E-800E-C5A2BDEB7A69}" type="pres">
      <dgm:prSet presAssocID="{3632932E-27DB-A746-A3B4-5598AA3EDE55}" presName="txShp" presStyleLbl="node1" presStyleIdx="2" presStyleCnt="4">
        <dgm:presLayoutVars>
          <dgm:bulletEnabled val="1"/>
        </dgm:presLayoutVars>
      </dgm:prSet>
      <dgm:spPr/>
    </dgm:pt>
    <dgm:pt modelId="{93CBA357-D9A8-0747-B65B-7711B4BE00E6}" type="pres">
      <dgm:prSet presAssocID="{C59F941F-B25C-EE4E-9AC9-137B025D95E3}" presName="spacing" presStyleCnt="0"/>
      <dgm:spPr/>
    </dgm:pt>
    <dgm:pt modelId="{B7EFC0E4-478B-3D47-AAD2-47D346425DDD}" type="pres">
      <dgm:prSet presAssocID="{D7AED24D-C5F0-4844-95A6-9948EBC1BD1F}" presName="composite" presStyleCnt="0"/>
      <dgm:spPr/>
    </dgm:pt>
    <dgm:pt modelId="{3B5EE7DD-7C7A-504F-A112-13329A42E400}" type="pres">
      <dgm:prSet presAssocID="{D7AED24D-C5F0-4844-95A6-9948EBC1BD1F}" presName="imgShp" presStyleLbl="fgImgPlace1" presStyleIdx="3" presStyleCnt="4"/>
      <dgm:spPr>
        <a:prstGeom prst="cloudCallou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dgm:spPr>
    </dgm:pt>
    <dgm:pt modelId="{5CE4F720-992D-9842-A89C-AEFB0F67E1B9}" type="pres">
      <dgm:prSet presAssocID="{D7AED24D-C5F0-4844-95A6-9948EBC1BD1F}" presName="txShp" presStyleLbl="node1" presStyleIdx="3" presStyleCnt="4">
        <dgm:presLayoutVars>
          <dgm:bulletEnabled val="1"/>
        </dgm:presLayoutVars>
      </dgm:prSet>
      <dgm:spPr/>
    </dgm:pt>
  </dgm:ptLst>
  <dgm:cxnLst>
    <dgm:cxn modelId="{3AC0B608-234D-3646-B966-D4537D0D9F10}" type="presOf" srcId="{D5B185B3-605A-194A-829D-B2058DADE4BC}" destId="{679757F1-ADA8-C846-846A-1BEE7BB6D58F}" srcOrd="0" destOrd="0" presId="urn:microsoft.com/office/officeart/2005/8/layout/vList3"/>
    <dgm:cxn modelId="{0E618952-3EC1-054E-9B61-CF992A2F64CA}" srcId="{D5B185B3-605A-194A-829D-B2058DADE4BC}" destId="{D7AED24D-C5F0-4844-95A6-9948EBC1BD1F}" srcOrd="3" destOrd="0" parTransId="{330B1C70-74D5-2647-94C2-606FC6DE0FE3}" sibTransId="{8E3A8FEC-EB5A-884F-BB61-3BD81CAD5CA7}"/>
    <dgm:cxn modelId="{A1DB9073-49FC-5546-BDA4-B047C18C249E}" type="presOf" srcId="{D7AED24D-C5F0-4844-95A6-9948EBC1BD1F}" destId="{5CE4F720-992D-9842-A89C-AEFB0F67E1B9}" srcOrd="0" destOrd="0" presId="urn:microsoft.com/office/officeart/2005/8/layout/vList3"/>
    <dgm:cxn modelId="{C0CDE87B-B771-1540-8825-15D220620524}" type="presOf" srcId="{061F26E6-4602-DD42-B30E-27AD8BC7FA99}" destId="{A31FBE10-8379-6242-9734-FEF8FED1C41E}" srcOrd="0" destOrd="0" presId="urn:microsoft.com/office/officeart/2005/8/layout/vList3"/>
    <dgm:cxn modelId="{1BE87C80-1C22-7646-ABA9-18E4EB17021B}" srcId="{D5B185B3-605A-194A-829D-B2058DADE4BC}" destId="{3632932E-27DB-A746-A3B4-5598AA3EDE55}" srcOrd="2" destOrd="0" parTransId="{52DA4B26-950B-854F-8F4B-0055577586B7}" sibTransId="{C59F941F-B25C-EE4E-9AC9-137B025D95E3}"/>
    <dgm:cxn modelId="{D6A9CCB2-3EB8-6A4E-8BE4-50B37C354C03}" srcId="{D5B185B3-605A-194A-829D-B2058DADE4BC}" destId="{061F26E6-4602-DD42-B30E-27AD8BC7FA99}" srcOrd="0" destOrd="0" parTransId="{5104930C-1660-E84A-B0DA-D3A047A466CF}" sibTransId="{698BB7C3-8921-AC4D-94D4-1D661B3E702C}"/>
    <dgm:cxn modelId="{762987BF-4903-D449-8277-83158CA66737}" type="presOf" srcId="{3632932E-27DB-A746-A3B4-5598AA3EDE55}" destId="{8D483135-5512-6C4E-800E-C5A2BDEB7A69}" srcOrd="0" destOrd="0" presId="urn:microsoft.com/office/officeart/2005/8/layout/vList3"/>
    <dgm:cxn modelId="{F1F3F7D3-FC7A-F547-BDDB-AAC18DA3D576}" type="presOf" srcId="{688167D1-5C6E-1840-9B75-6AEA2E3B70A7}" destId="{9F001DA2-8B52-4A4E-A19B-7DC2E8288309}" srcOrd="0" destOrd="0" presId="urn:microsoft.com/office/officeart/2005/8/layout/vList3"/>
    <dgm:cxn modelId="{57A7D7EF-6619-4447-8688-978652CA71DC}" srcId="{D5B185B3-605A-194A-829D-B2058DADE4BC}" destId="{688167D1-5C6E-1840-9B75-6AEA2E3B70A7}" srcOrd="1" destOrd="0" parTransId="{E354D3EA-7C14-B54D-B0C0-C5E981EE62B9}" sibTransId="{7554FBA1-EDF8-8945-A072-DC6789E0919A}"/>
    <dgm:cxn modelId="{11683C31-2414-9041-AB54-C3707F62E86F}" type="presParOf" srcId="{679757F1-ADA8-C846-846A-1BEE7BB6D58F}" destId="{51CB7CF5-40ED-0642-A485-927281991E41}" srcOrd="0" destOrd="0" presId="urn:microsoft.com/office/officeart/2005/8/layout/vList3"/>
    <dgm:cxn modelId="{DB455213-04D9-6C43-8238-88BFC695BE9D}" type="presParOf" srcId="{51CB7CF5-40ED-0642-A485-927281991E41}" destId="{5232A89F-6651-8C48-B333-5A2783104575}" srcOrd="0" destOrd="0" presId="urn:microsoft.com/office/officeart/2005/8/layout/vList3"/>
    <dgm:cxn modelId="{E432F273-773F-BE42-926D-C22DD4AA61F8}" type="presParOf" srcId="{51CB7CF5-40ED-0642-A485-927281991E41}" destId="{A31FBE10-8379-6242-9734-FEF8FED1C41E}" srcOrd="1" destOrd="0" presId="urn:microsoft.com/office/officeart/2005/8/layout/vList3"/>
    <dgm:cxn modelId="{9D4895EC-4065-5B41-AC1C-F36AB8FF20AE}" type="presParOf" srcId="{679757F1-ADA8-C846-846A-1BEE7BB6D58F}" destId="{90527F9B-1709-5045-808D-298D7B0E6D1F}" srcOrd="1" destOrd="0" presId="urn:microsoft.com/office/officeart/2005/8/layout/vList3"/>
    <dgm:cxn modelId="{3996FC6F-45EA-1642-A0DA-A64506092480}" type="presParOf" srcId="{679757F1-ADA8-C846-846A-1BEE7BB6D58F}" destId="{7F19190D-E82A-6A43-83F3-92AB1AD6C601}" srcOrd="2" destOrd="0" presId="urn:microsoft.com/office/officeart/2005/8/layout/vList3"/>
    <dgm:cxn modelId="{AB6B279B-46BA-AF40-B9D4-94EDCF7B7B1C}" type="presParOf" srcId="{7F19190D-E82A-6A43-83F3-92AB1AD6C601}" destId="{88166DA4-5CE4-A241-9397-7920A421319C}" srcOrd="0" destOrd="0" presId="urn:microsoft.com/office/officeart/2005/8/layout/vList3"/>
    <dgm:cxn modelId="{D064CDC7-93ED-FD4A-BE1F-89ED71D74DEE}" type="presParOf" srcId="{7F19190D-E82A-6A43-83F3-92AB1AD6C601}" destId="{9F001DA2-8B52-4A4E-A19B-7DC2E8288309}" srcOrd="1" destOrd="0" presId="urn:microsoft.com/office/officeart/2005/8/layout/vList3"/>
    <dgm:cxn modelId="{5D2BE597-9E8B-C34B-AE26-73DF0C9144B8}" type="presParOf" srcId="{679757F1-ADA8-C846-846A-1BEE7BB6D58F}" destId="{0E3D60C7-C1FE-124E-9900-1DFF073798C4}" srcOrd="3" destOrd="0" presId="urn:microsoft.com/office/officeart/2005/8/layout/vList3"/>
    <dgm:cxn modelId="{BC65F18A-3293-784B-B148-DA377E5A56DB}" type="presParOf" srcId="{679757F1-ADA8-C846-846A-1BEE7BB6D58F}" destId="{70C97E8D-5E7C-0F4C-B916-973B91ED60AE}" srcOrd="4" destOrd="0" presId="urn:microsoft.com/office/officeart/2005/8/layout/vList3"/>
    <dgm:cxn modelId="{1377B8B5-D8F9-DC46-AB91-DFFB00EA82A4}" type="presParOf" srcId="{70C97E8D-5E7C-0F4C-B916-973B91ED60AE}" destId="{118832F8-FFE6-BD4D-B616-E9E53AC54CA2}" srcOrd="0" destOrd="0" presId="urn:microsoft.com/office/officeart/2005/8/layout/vList3"/>
    <dgm:cxn modelId="{9354322D-EDB0-3640-8D6C-F46684DAF369}" type="presParOf" srcId="{70C97E8D-5E7C-0F4C-B916-973B91ED60AE}" destId="{8D483135-5512-6C4E-800E-C5A2BDEB7A69}" srcOrd="1" destOrd="0" presId="urn:microsoft.com/office/officeart/2005/8/layout/vList3"/>
    <dgm:cxn modelId="{7124BEF9-AE39-3548-8730-A0BFC8A920E6}" type="presParOf" srcId="{679757F1-ADA8-C846-846A-1BEE7BB6D58F}" destId="{93CBA357-D9A8-0747-B65B-7711B4BE00E6}" srcOrd="5" destOrd="0" presId="urn:microsoft.com/office/officeart/2005/8/layout/vList3"/>
    <dgm:cxn modelId="{F6EF30D1-F50B-944C-A8BF-5234E79C8711}" type="presParOf" srcId="{679757F1-ADA8-C846-846A-1BEE7BB6D58F}" destId="{B7EFC0E4-478B-3D47-AAD2-47D346425DDD}" srcOrd="6" destOrd="0" presId="urn:microsoft.com/office/officeart/2005/8/layout/vList3"/>
    <dgm:cxn modelId="{8AE6FE93-CA53-C54C-B999-FE09FD2246C3}" type="presParOf" srcId="{B7EFC0E4-478B-3D47-AAD2-47D346425DDD}" destId="{3B5EE7DD-7C7A-504F-A112-13329A42E400}" srcOrd="0" destOrd="0" presId="urn:microsoft.com/office/officeart/2005/8/layout/vList3"/>
    <dgm:cxn modelId="{C815B5D6-0082-4F47-B3E3-0A515FF24C34}" type="presParOf" srcId="{B7EFC0E4-478B-3D47-AAD2-47D346425DDD}" destId="{5CE4F720-992D-9842-A89C-AEFB0F67E1B9}" srcOrd="1" destOrd="0" presId="urn:microsoft.com/office/officeart/2005/8/layout/vLis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A3D12-1577-E444-BFAF-453DFDCAB449}">
      <dsp:nvSpPr>
        <dsp:cNvPr id="0" name=""/>
        <dsp:cNvSpPr/>
      </dsp:nvSpPr>
      <dsp:spPr>
        <a:xfrm>
          <a:off x="1955408" y="412853"/>
          <a:ext cx="320946" cy="91440"/>
        </a:xfrm>
        <a:custGeom>
          <a:avLst/>
          <a:gdLst/>
          <a:ahLst/>
          <a:cxnLst/>
          <a:rect l="0" t="0" r="0" b="0"/>
          <a:pathLst>
            <a:path>
              <a:moveTo>
                <a:pt x="0" y="45720"/>
              </a:moveTo>
              <a:lnTo>
                <a:pt x="320946"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2107093" y="456816"/>
        <a:ext cx="17577" cy="3515"/>
      </dsp:txXfrm>
    </dsp:sp>
    <dsp:sp modelId="{B9F5C72F-DBA5-9348-8FDA-702D759BC78C}">
      <dsp:nvSpPr>
        <dsp:cNvPr id="0" name=""/>
        <dsp:cNvSpPr/>
      </dsp:nvSpPr>
      <dsp:spPr>
        <a:xfrm>
          <a:off x="428744" y="34"/>
          <a:ext cx="1528464" cy="917078"/>
        </a:xfrm>
        <a:prstGeom prst="rect">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4896" tIns="78617" rIns="74896" bIns="78617" numCol="1" spcCol="1270" anchor="ctr" anchorCtr="0">
          <a:noAutofit/>
        </a:bodyPr>
        <a:lstStyle/>
        <a:p>
          <a:pPr marL="0" lvl="0" indent="0" algn="ctr" defTabSz="666750">
            <a:lnSpc>
              <a:spcPct val="90000"/>
            </a:lnSpc>
            <a:spcBef>
              <a:spcPct val="0"/>
            </a:spcBef>
            <a:spcAft>
              <a:spcPct val="35000"/>
            </a:spcAft>
            <a:buNone/>
          </a:pPr>
          <a:r>
            <a:rPr lang="da-DK" sz="1500" kern="1200"/>
            <a:t>Hermeneutik</a:t>
          </a:r>
          <a:endParaRPr lang="en-US" sz="1500" kern="1200" dirty="0"/>
        </a:p>
      </dsp:txBody>
      <dsp:txXfrm>
        <a:off x="428744" y="34"/>
        <a:ext cx="1528464" cy="917078"/>
      </dsp:txXfrm>
    </dsp:sp>
    <dsp:sp modelId="{BE8ABE64-3EBA-F440-B2BB-5E72905134CC}">
      <dsp:nvSpPr>
        <dsp:cNvPr id="0" name=""/>
        <dsp:cNvSpPr/>
      </dsp:nvSpPr>
      <dsp:spPr>
        <a:xfrm>
          <a:off x="3835420" y="412853"/>
          <a:ext cx="320946" cy="91440"/>
        </a:xfrm>
        <a:custGeom>
          <a:avLst/>
          <a:gdLst/>
          <a:ahLst/>
          <a:cxnLst/>
          <a:rect l="0" t="0" r="0" b="0"/>
          <a:pathLst>
            <a:path>
              <a:moveTo>
                <a:pt x="0" y="45720"/>
              </a:moveTo>
              <a:lnTo>
                <a:pt x="320946"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87105" y="456816"/>
        <a:ext cx="17577" cy="3515"/>
      </dsp:txXfrm>
    </dsp:sp>
    <dsp:sp modelId="{AAFE6767-C6FB-194A-A7D7-3808CB299B58}">
      <dsp:nvSpPr>
        <dsp:cNvPr id="0" name=""/>
        <dsp:cNvSpPr/>
      </dsp:nvSpPr>
      <dsp:spPr>
        <a:xfrm>
          <a:off x="2308755" y="34"/>
          <a:ext cx="1528464" cy="917078"/>
        </a:xfrm>
        <a:prstGeom prst="rect">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4896" tIns="78617" rIns="74896" bIns="78617" numCol="1" spcCol="1270" anchor="ctr" anchorCtr="0">
          <a:noAutofit/>
        </a:bodyPr>
        <a:lstStyle/>
        <a:p>
          <a:pPr marL="0" lvl="0" indent="0" algn="ctr" defTabSz="666750">
            <a:lnSpc>
              <a:spcPct val="90000"/>
            </a:lnSpc>
            <a:spcBef>
              <a:spcPct val="0"/>
            </a:spcBef>
            <a:spcAft>
              <a:spcPct val="35000"/>
            </a:spcAft>
            <a:buNone/>
          </a:pPr>
          <a:r>
            <a:rPr lang="en-US" sz="1500" kern="1200"/>
            <a:t>Top 10</a:t>
          </a:r>
          <a:endParaRPr lang="en-US" sz="1500" kern="1200" dirty="0"/>
        </a:p>
      </dsp:txBody>
      <dsp:txXfrm>
        <a:off x="2308755" y="34"/>
        <a:ext cx="1528464" cy="917078"/>
      </dsp:txXfrm>
    </dsp:sp>
    <dsp:sp modelId="{70F5977A-D9D0-234C-9233-8A1AFE8157DE}">
      <dsp:nvSpPr>
        <dsp:cNvPr id="0" name=""/>
        <dsp:cNvSpPr/>
      </dsp:nvSpPr>
      <dsp:spPr>
        <a:xfrm>
          <a:off x="5715431" y="412853"/>
          <a:ext cx="320946" cy="91440"/>
        </a:xfrm>
        <a:custGeom>
          <a:avLst/>
          <a:gdLst/>
          <a:ahLst/>
          <a:cxnLst/>
          <a:rect l="0" t="0" r="0" b="0"/>
          <a:pathLst>
            <a:path>
              <a:moveTo>
                <a:pt x="0" y="45720"/>
              </a:moveTo>
              <a:lnTo>
                <a:pt x="320946"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867116" y="456816"/>
        <a:ext cx="17577" cy="3515"/>
      </dsp:txXfrm>
    </dsp:sp>
    <dsp:sp modelId="{BE1FFB37-9B08-FC43-9115-8215FDB8B9B4}">
      <dsp:nvSpPr>
        <dsp:cNvPr id="0" name=""/>
        <dsp:cNvSpPr/>
      </dsp:nvSpPr>
      <dsp:spPr>
        <a:xfrm>
          <a:off x="4188767" y="34"/>
          <a:ext cx="1528464" cy="917078"/>
        </a:xfrm>
        <a:prstGeom prst="rect">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4896" tIns="78617" rIns="74896" bIns="78617" numCol="1" spcCol="1270" anchor="ctr" anchorCtr="0">
          <a:noAutofit/>
        </a:bodyPr>
        <a:lstStyle/>
        <a:p>
          <a:pPr marL="0" lvl="0" indent="0" algn="ctr" defTabSz="666750">
            <a:lnSpc>
              <a:spcPct val="90000"/>
            </a:lnSpc>
            <a:spcBef>
              <a:spcPct val="0"/>
            </a:spcBef>
            <a:spcAft>
              <a:spcPct val="35000"/>
            </a:spcAft>
            <a:buNone/>
          </a:pPr>
          <a:r>
            <a:rPr lang="da-DK" sz="1500" kern="1200"/>
            <a:t>Analyse af udvalgte spiller</a:t>
          </a:r>
          <a:endParaRPr lang="en-US" sz="1500" kern="1200" dirty="0"/>
        </a:p>
      </dsp:txBody>
      <dsp:txXfrm>
        <a:off x="4188767" y="34"/>
        <a:ext cx="1528464" cy="917078"/>
      </dsp:txXfrm>
    </dsp:sp>
    <dsp:sp modelId="{0ED7F007-74F0-A54B-AAAA-831F80976E28}">
      <dsp:nvSpPr>
        <dsp:cNvPr id="0" name=""/>
        <dsp:cNvSpPr/>
      </dsp:nvSpPr>
      <dsp:spPr>
        <a:xfrm>
          <a:off x="7595443" y="412853"/>
          <a:ext cx="320946" cy="91440"/>
        </a:xfrm>
        <a:custGeom>
          <a:avLst/>
          <a:gdLst/>
          <a:ahLst/>
          <a:cxnLst/>
          <a:rect l="0" t="0" r="0" b="0"/>
          <a:pathLst>
            <a:path>
              <a:moveTo>
                <a:pt x="0" y="45720"/>
              </a:moveTo>
              <a:lnTo>
                <a:pt x="320946"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747128" y="456816"/>
        <a:ext cx="17577" cy="3515"/>
      </dsp:txXfrm>
    </dsp:sp>
    <dsp:sp modelId="{7CFC61C6-E91C-F94C-8E26-B62BEEC4D714}">
      <dsp:nvSpPr>
        <dsp:cNvPr id="0" name=""/>
        <dsp:cNvSpPr/>
      </dsp:nvSpPr>
      <dsp:spPr>
        <a:xfrm>
          <a:off x="6068778" y="34"/>
          <a:ext cx="1528464" cy="917078"/>
        </a:xfrm>
        <a:prstGeom prst="rect">
          <a:avLst/>
        </a:prstGeom>
        <a:solidFill>
          <a:srgbClr val="0070C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4896" tIns="78617" rIns="74896" bIns="78617" numCol="1" spcCol="1270" anchor="ctr" anchorCtr="0">
          <a:noAutofit/>
        </a:bodyPr>
        <a:lstStyle/>
        <a:p>
          <a:pPr marL="0" lvl="0" indent="0" algn="ctr" defTabSz="666750">
            <a:lnSpc>
              <a:spcPct val="90000"/>
            </a:lnSpc>
            <a:spcBef>
              <a:spcPct val="0"/>
            </a:spcBef>
            <a:spcAft>
              <a:spcPct val="35000"/>
            </a:spcAft>
            <a:buNone/>
          </a:pPr>
          <a:r>
            <a:rPr lang="da-DK" sz="1500" kern="1200" dirty="0"/>
            <a:t>Logisk positivisme</a:t>
          </a:r>
          <a:endParaRPr lang="en-US" sz="1500" kern="1200" dirty="0"/>
        </a:p>
      </dsp:txBody>
      <dsp:txXfrm>
        <a:off x="6068778" y="34"/>
        <a:ext cx="1528464" cy="917078"/>
      </dsp:txXfrm>
    </dsp:sp>
    <dsp:sp modelId="{6F3CC4D0-C6BE-F84B-AC35-95779CBDB81E}">
      <dsp:nvSpPr>
        <dsp:cNvPr id="0" name=""/>
        <dsp:cNvSpPr/>
      </dsp:nvSpPr>
      <dsp:spPr>
        <a:xfrm>
          <a:off x="1192976" y="915313"/>
          <a:ext cx="7520046" cy="320946"/>
        </a:xfrm>
        <a:custGeom>
          <a:avLst/>
          <a:gdLst/>
          <a:ahLst/>
          <a:cxnLst/>
          <a:rect l="0" t="0" r="0" b="0"/>
          <a:pathLst>
            <a:path>
              <a:moveTo>
                <a:pt x="7520046" y="0"/>
              </a:moveTo>
              <a:lnTo>
                <a:pt x="7520046" y="177573"/>
              </a:lnTo>
              <a:lnTo>
                <a:pt x="0" y="177573"/>
              </a:lnTo>
              <a:lnTo>
                <a:pt x="0" y="320946"/>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764793" y="1074028"/>
        <a:ext cx="376412" cy="3515"/>
      </dsp:txXfrm>
    </dsp:sp>
    <dsp:sp modelId="{8AB994AD-F7DA-B649-BDBD-B849744FF30C}">
      <dsp:nvSpPr>
        <dsp:cNvPr id="0" name=""/>
        <dsp:cNvSpPr/>
      </dsp:nvSpPr>
      <dsp:spPr>
        <a:xfrm>
          <a:off x="7948790" y="34"/>
          <a:ext cx="1528464" cy="917078"/>
        </a:xfrm>
        <a:prstGeom prst="rect">
          <a:avLst/>
        </a:prstGeom>
        <a:solidFill>
          <a:srgbClr val="0070C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4896" tIns="78617" rIns="74896" bIns="78617" numCol="1" spcCol="1270" anchor="ctr" anchorCtr="0">
          <a:noAutofit/>
        </a:bodyPr>
        <a:lstStyle/>
        <a:p>
          <a:pPr marL="0" lvl="0" indent="0" algn="ctr" defTabSz="666750">
            <a:lnSpc>
              <a:spcPct val="90000"/>
            </a:lnSpc>
            <a:spcBef>
              <a:spcPct val="0"/>
            </a:spcBef>
            <a:spcAft>
              <a:spcPct val="35000"/>
            </a:spcAft>
            <a:buNone/>
          </a:pPr>
          <a:r>
            <a:rPr lang="da-DK" sz="1500" kern="1200"/>
            <a:t>Udvalgte features fra StatsBomb</a:t>
          </a:r>
          <a:endParaRPr lang="en-US" sz="1500" kern="1200" dirty="0"/>
        </a:p>
      </dsp:txBody>
      <dsp:txXfrm>
        <a:off x="7948790" y="34"/>
        <a:ext cx="1528464" cy="917078"/>
      </dsp:txXfrm>
    </dsp:sp>
    <dsp:sp modelId="{BD6D1DD8-7C2E-4843-96AF-F2AC23170389}">
      <dsp:nvSpPr>
        <dsp:cNvPr id="0" name=""/>
        <dsp:cNvSpPr/>
      </dsp:nvSpPr>
      <dsp:spPr>
        <a:xfrm>
          <a:off x="1955408" y="1681479"/>
          <a:ext cx="320946" cy="91440"/>
        </a:xfrm>
        <a:custGeom>
          <a:avLst/>
          <a:gdLst/>
          <a:ahLst/>
          <a:cxnLst/>
          <a:rect l="0" t="0" r="0" b="0"/>
          <a:pathLst>
            <a:path>
              <a:moveTo>
                <a:pt x="0" y="45720"/>
              </a:moveTo>
              <a:lnTo>
                <a:pt x="320946"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07093" y="1725441"/>
        <a:ext cx="17577" cy="3515"/>
      </dsp:txXfrm>
    </dsp:sp>
    <dsp:sp modelId="{3FC2A37F-FB73-BB4D-B02A-EF40791A6D7C}">
      <dsp:nvSpPr>
        <dsp:cNvPr id="0" name=""/>
        <dsp:cNvSpPr/>
      </dsp:nvSpPr>
      <dsp:spPr>
        <a:xfrm>
          <a:off x="428744" y="1268660"/>
          <a:ext cx="1528464" cy="917078"/>
        </a:xfrm>
        <a:prstGeom prst="rect">
          <a:avLst/>
        </a:prstGeom>
        <a:solidFill>
          <a:srgbClr val="0070C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4896" tIns="78617" rIns="74896" bIns="78617" numCol="1" spcCol="1270" anchor="ctr" anchorCtr="0">
          <a:noAutofit/>
        </a:bodyPr>
        <a:lstStyle/>
        <a:p>
          <a:pPr marL="0" lvl="0" indent="0" algn="ctr" defTabSz="666750">
            <a:lnSpc>
              <a:spcPct val="90000"/>
            </a:lnSpc>
            <a:spcBef>
              <a:spcPct val="0"/>
            </a:spcBef>
            <a:spcAft>
              <a:spcPct val="35000"/>
            </a:spcAft>
            <a:buNone/>
          </a:pPr>
          <a:r>
            <a:rPr lang="da-DK" sz="1500" kern="1200" noProof="0" dirty="0"/>
            <a:t>Hvor tætte på virkeligheden er de udvalgte features</a:t>
          </a:r>
          <a:endParaRPr lang="en-US" sz="1500" kern="1200" dirty="0"/>
        </a:p>
      </dsp:txBody>
      <dsp:txXfrm>
        <a:off x="428744" y="1268660"/>
        <a:ext cx="1528464" cy="917078"/>
      </dsp:txXfrm>
    </dsp:sp>
    <dsp:sp modelId="{875898BD-9D52-8649-9B60-8C88E0BE9583}">
      <dsp:nvSpPr>
        <dsp:cNvPr id="0" name=""/>
        <dsp:cNvSpPr/>
      </dsp:nvSpPr>
      <dsp:spPr>
        <a:xfrm>
          <a:off x="3835420" y="1681479"/>
          <a:ext cx="320946" cy="91440"/>
        </a:xfrm>
        <a:custGeom>
          <a:avLst/>
          <a:gdLst/>
          <a:ahLst/>
          <a:cxnLst/>
          <a:rect l="0" t="0" r="0" b="0"/>
          <a:pathLst>
            <a:path>
              <a:moveTo>
                <a:pt x="0" y="45720"/>
              </a:moveTo>
              <a:lnTo>
                <a:pt x="320946"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a-DK" sz="500" kern="1200"/>
        </a:p>
      </dsp:txBody>
      <dsp:txXfrm>
        <a:off x="3987105" y="1725441"/>
        <a:ext cx="17577" cy="3515"/>
      </dsp:txXfrm>
    </dsp:sp>
    <dsp:sp modelId="{44258FAD-83F9-0642-92FA-0CB6C1DFEA3F}">
      <dsp:nvSpPr>
        <dsp:cNvPr id="0" name=""/>
        <dsp:cNvSpPr/>
      </dsp:nvSpPr>
      <dsp:spPr>
        <a:xfrm>
          <a:off x="2308755" y="1268660"/>
          <a:ext cx="1528464" cy="917078"/>
        </a:xfrm>
        <a:prstGeom prst="rect">
          <a:avLst/>
        </a:prstGeom>
        <a:solidFill>
          <a:srgbClr val="0070C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4896" tIns="78617" rIns="74896" bIns="78617" numCol="1" spcCol="1270" anchor="ctr" anchorCtr="0">
          <a:noAutofit/>
        </a:bodyPr>
        <a:lstStyle/>
        <a:p>
          <a:pPr marL="0" lvl="0" indent="0" algn="ctr" defTabSz="666750">
            <a:lnSpc>
              <a:spcPct val="90000"/>
            </a:lnSpc>
            <a:spcBef>
              <a:spcPct val="0"/>
            </a:spcBef>
            <a:spcAft>
              <a:spcPct val="35000"/>
            </a:spcAft>
            <a:buNone/>
          </a:pPr>
          <a:r>
            <a:rPr lang="da-DK" sz="1500" kern="1200"/>
            <a:t>Gennemskue og rette fejl</a:t>
          </a:r>
          <a:endParaRPr lang="da-DK" sz="1500" kern="1200" dirty="0"/>
        </a:p>
      </dsp:txBody>
      <dsp:txXfrm>
        <a:off x="2308755" y="1268660"/>
        <a:ext cx="1528464" cy="917078"/>
      </dsp:txXfrm>
    </dsp:sp>
    <dsp:sp modelId="{2EE7BA91-5DED-0244-A6D9-59AEE4F2FCE1}">
      <dsp:nvSpPr>
        <dsp:cNvPr id="0" name=""/>
        <dsp:cNvSpPr/>
      </dsp:nvSpPr>
      <dsp:spPr>
        <a:xfrm>
          <a:off x="5715431" y="1681479"/>
          <a:ext cx="320946" cy="91440"/>
        </a:xfrm>
        <a:custGeom>
          <a:avLst/>
          <a:gdLst/>
          <a:ahLst/>
          <a:cxnLst/>
          <a:rect l="0" t="0" r="0" b="0"/>
          <a:pathLst>
            <a:path>
              <a:moveTo>
                <a:pt x="0" y="45720"/>
              </a:moveTo>
              <a:lnTo>
                <a:pt x="320946"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a-DK" sz="500" kern="1200"/>
        </a:p>
      </dsp:txBody>
      <dsp:txXfrm>
        <a:off x="5867116" y="1725441"/>
        <a:ext cx="17577" cy="3515"/>
      </dsp:txXfrm>
    </dsp:sp>
    <dsp:sp modelId="{B9A5007B-5233-1F45-8474-C41D978B71B0}">
      <dsp:nvSpPr>
        <dsp:cNvPr id="0" name=""/>
        <dsp:cNvSpPr/>
      </dsp:nvSpPr>
      <dsp:spPr>
        <a:xfrm>
          <a:off x="4188767" y="1268660"/>
          <a:ext cx="1528464" cy="917078"/>
        </a:xfrm>
        <a:prstGeom prst="rect">
          <a:avLst/>
        </a:prstGeom>
        <a:solidFill>
          <a:srgbClr val="00B0F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4896" tIns="78617" rIns="74896" bIns="78617" numCol="1" spcCol="1270" anchor="ctr" anchorCtr="0">
          <a:noAutofit/>
        </a:bodyPr>
        <a:lstStyle/>
        <a:p>
          <a:pPr marL="0" lvl="0" indent="0" algn="ctr" defTabSz="666750">
            <a:lnSpc>
              <a:spcPct val="90000"/>
            </a:lnSpc>
            <a:spcBef>
              <a:spcPct val="0"/>
            </a:spcBef>
            <a:spcAft>
              <a:spcPct val="35000"/>
            </a:spcAft>
            <a:buNone/>
          </a:pPr>
          <a:r>
            <a:rPr lang="da-DK" sz="1500" kern="1200"/>
            <a:t>Covering-Shadows</a:t>
          </a:r>
          <a:endParaRPr lang="da-DK" sz="1500" kern="1200" dirty="0"/>
        </a:p>
      </dsp:txBody>
      <dsp:txXfrm>
        <a:off x="4188767" y="1268660"/>
        <a:ext cx="1528464" cy="917078"/>
      </dsp:txXfrm>
    </dsp:sp>
    <dsp:sp modelId="{0A4B9B66-F518-B848-AFCA-368E8FBA9658}">
      <dsp:nvSpPr>
        <dsp:cNvPr id="0" name=""/>
        <dsp:cNvSpPr/>
      </dsp:nvSpPr>
      <dsp:spPr>
        <a:xfrm>
          <a:off x="7595443" y="1681479"/>
          <a:ext cx="320946" cy="91440"/>
        </a:xfrm>
        <a:custGeom>
          <a:avLst/>
          <a:gdLst/>
          <a:ahLst/>
          <a:cxnLst/>
          <a:rect l="0" t="0" r="0" b="0"/>
          <a:pathLst>
            <a:path>
              <a:moveTo>
                <a:pt x="0" y="45720"/>
              </a:moveTo>
              <a:lnTo>
                <a:pt x="320946"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a-DK" sz="500" kern="1200"/>
        </a:p>
      </dsp:txBody>
      <dsp:txXfrm>
        <a:off x="7747128" y="1725441"/>
        <a:ext cx="17577" cy="3515"/>
      </dsp:txXfrm>
    </dsp:sp>
    <dsp:sp modelId="{0619778F-A4F0-6E4B-8514-9C93B83812E2}">
      <dsp:nvSpPr>
        <dsp:cNvPr id="0" name=""/>
        <dsp:cNvSpPr/>
      </dsp:nvSpPr>
      <dsp:spPr>
        <a:xfrm>
          <a:off x="6068778" y="1268660"/>
          <a:ext cx="1528464" cy="917078"/>
        </a:xfrm>
        <a:prstGeom prst="rect">
          <a:avLst/>
        </a:prstGeom>
        <a:solidFill>
          <a:srgbClr val="00B0F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4896" tIns="78617" rIns="74896" bIns="78617" numCol="1" spcCol="1270" anchor="ctr" anchorCtr="0">
          <a:noAutofit/>
        </a:bodyPr>
        <a:lstStyle/>
        <a:p>
          <a:pPr marL="0" lvl="0" indent="0" algn="ctr" defTabSz="666750">
            <a:lnSpc>
              <a:spcPct val="90000"/>
            </a:lnSpc>
            <a:spcBef>
              <a:spcPct val="0"/>
            </a:spcBef>
            <a:spcAft>
              <a:spcPct val="35000"/>
            </a:spcAft>
            <a:buNone/>
          </a:pPr>
          <a:r>
            <a:rPr lang="da-DK" sz="1500" kern="1200"/>
            <a:t>Databeskrivelse</a:t>
          </a:r>
          <a:endParaRPr lang="da-DK" sz="1500" kern="1200" dirty="0"/>
        </a:p>
      </dsp:txBody>
      <dsp:txXfrm>
        <a:off x="6068778" y="1268660"/>
        <a:ext cx="1528464" cy="917078"/>
      </dsp:txXfrm>
    </dsp:sp>
    <dsp:sp modelId="{F9B64940-930F-7240-94A6-B97D2A96BB0F}">
      <dsp:nvSpPr>
        <dsp:cNvPr id="0" name=""/>
        <dsp:cNvSpPr/>
      </dsp:nvSpPr>
      <dsp:spPr>
        <a:xfrm>
          <a:off x="1192976" y="2183938"/>
          <a:ext cx="7520046" cy="320946"/>
        </a:xfrm>
        <a:custGeom>
          <a:avLst/>
          <a:gdLst/>
          <a:ahLst/>
          <a:cxnLst/>
          <a:rect l="0" t="0" r="0" b="0"/>
          <a:pathLst>
            <a:path>
              <a:moveTo>
                <a:pt x="7520046" y="0"/>
              </a:moveTo>
              <a:lnTo>
                <a:pt x="7520046" y="177573"/>
              </a:lnTo>
              <a:lnTo>
                <a:pt x="0" y="177573"/>
              </a:lnTo>
              <a:lnTo>
                <a:pt x="0" y="320946"/>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a-DK" sz="500" kern="1200"/>
        </a:p>
      </dsp:txBody>
      <dsp:txXfrm>
        <a:off x="4764793" y="2342654"/>
        <a:ext cx="376412" cy="3515"/>
      </dsp:txXfrm>
    </dsp:sp>
    <dsp:sp modelId="{822DF955-4924-1544-8752-918B80B16217}">
      <dsp:nvSpPr>
        <dsp:cNvPr id="0" name=""/>
        <dsp:cNvSpPr/>
      </dsp:nvSpPr>
      <dsp:spPr>
        <a:xfrm>
          <a:off x="7948790" y="1268660"/>
          <a:ext cx="1528464" cy="917078"/>
        </a:xfrm>
        <a:prstGeom prst="rect">
          <a:avLst/>
        </a:prstGeom>
        <a:solidFill>
          <a:srgbClr val="00B0F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4896" tIns="78617" rIns="74896" bIns="78617" numCol="1" spcCol="1270" anchor="ctr" anchorCtr="0">
          <a:noAutofit/>
        </a:bodyPr>
        <a:lstStyle/>
        <a:p>
          <a:pPr marL="0" lvl="0" indent="0" algn="ctr" defTabSz="666750">
            <a:lnSpc>
              <a:spcPct val="90000"/>
            </a:lnSpc>
            <a:spcBef>
              <a:spcPct val="0"/>
            </a:spcBef>
            <a:spcAft>
              <a:spcPct val="35000"/>
            </a:spcAft>
            <a:buNone/>
          </a:pPr>
          <a:r>
            <a:rPr lang="da-DK" sz="1500" kern="1200" dirty="0"/>
            <a:t>Forskel på CSV &amp; JSON</a:t>
          </a:r>
        </a:p>
      </dsp:txBody>
      <dsp:txXfrm>
        <a:off x="7948790" y="1268660"/>
        <a:ext cx="1528464" cy="917078"/>
      </dsp:txXfrm>
    </dsp:sp>
    <dsp:sp modelId="{45A6EBBE-375B-4C4A-B6D0-340166D0621A}">
      <dsp:nvSpPr>
        <dsp:cNvPr id="0" name=""/>
        <dsp:cNvSpPr/>
      </dsp:nvSpPr>
      <dsp:spPr>
        <a:xfrm>
          <a:off x="1955408" y="2950105"/>
          <a:ext cx="320946" cy="91440"/>
        </a:xfrm>
        <a:custGeom>
          <a:avLst/>
          <a:gdLst/>
          <a:ahLst/>
          <a:cxnLst/>
          <a:rect l="0" t="0" r="0" b="0"/>
          <a:pathLst>
            <a:path>
              <a:moveTo>
                <a:pt x="0" y="45720"/>
              </a:moveTo>
              <a:lnTo>
                <a:pt x="320946"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a-DK" sz="500" kern="1200"/>
        </a:p>
      </dsp:txBody>
      <dsp:txXfrm>
        <a:off x="2107093" y="2994067"/>
        <a:ext cx="17577" cy="3515"/>
      </dsp:txXfrm>
    </dsp:sp>
    <dsp:sp modelId="{99B13B3B-435C-4A4A-BA00-231DDE667216}">
      <dsp:nvSpPr>
        <dsp:cNvPr id="0" name=""/>
        <dsp:cNvSpPr/>
      </dsp:nvSpPr>
      <dsp:spPr>
        <a:xfrm>
          <a:off x="428744" y="2537285"/>
          <a:ext cx="1528464" cy="917078"/>
        </a:xfrm>
        <a:prstGeom prst="rect">
          <a:avLst/>
        </a:prstGeom>
        <a:solidFill>
          <a:srgbClr val="00B0F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4896" tIns="78617" rIns="74896" bIns="78617" numCol="1" spcCol="1270" anchor="ctr" anchorCtr="0">
          <a:noAutofit/>
        </a:bodyPr>
        <a:lstStyle/>
        <a:p>
          <a:pPr marL="0" lvl="0" indent="0" algn="ctr" defTabSz="666750">
            <a:lnSpc>
              <a:spcPct val="90000"/>
            </a:lnSpc>
            <a:spcBef>
              <a:spcPct val="0"/>
            </a:spcBef>
            <a:spcAft>
              <a:spcPct val="35000"/>
            </a:spcAft>
            <a:buNone/>
          </a:pPr>
          <a:r>
            <a:rPr lang="da-DK" sz="1500" kern="1200" dirty="0"/>
            <a:t>Tracking-data VS Eventdata</a:t>
          </a:r>
        </a:p>
      </dsp:txBody>
      <dsp:txXfrm>
        <a:off x="428744" y="2537285"/>
        <a:ext cx="1528464" cy="917078"/>
      </dsp:txXfrm>
    </dsp:sp>
    <dsp:sp modelId="{D3623A1F-B15E-E148-8085-04914CC909CC}">
      <dsp:nvSpPr>
        <dsp:cNvPr id="0" name=""/>
        <dsp:cNvSpPr/>
      </dsp:nvSpPr>
      <dsp:spPr>
        <a:xfrm>
          <a:off x="2308755" y="2537285"/>
          <a:ext cx="1528464" cy="917078"/>
        </a:xfrm>
        <a:prstGeom prst="rect">
          <a:avLst/>
        </a:prstGeom>
        <a:solidFill>
          <a:srgbClr val="00B0F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4896" tIns="78617" rIns="74896" bIns="78617" numCol="1" spcCol="1270" anchor="ctr" anchorCtr="0">
          <a:noAutofit/>
        </a:bodyPr>
        <a:lstStyle/>
        <a:p>
          <a:pPr marL="0" lvl="0" indent="0" algn="ctr" defTabSz="666750">
            <a:lnSpc>
              <a:spcPct val="90000"/>
            </a:lnSpc>
            <a:spcBef>
              <a:spcPct val="0"/>
            </a:spcBef>
            <a:spcAft>
              <a:spcPct val="35000"/>
            </a:spcAft>
            <a:buNone/>
          </a:pPr>
          <a:r>
            <a:rPr lang="da-DK" sz="1500" kern="1200" dirty="0"/>
            <a:t>Logisk positivistiske udfordringer ved tracking-data</a:t>
          </a:r>
        </a:p>
      </dsp:txBody>
      <dsp:txXfrm>
        <a:off x="2308755" y="2537285"/>
        <a:ext cx="1528464" cy="9170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7F485A-119B-E346-A2FA-89957CC18AFE}">
      <dsp:nvSpPr>
        <dsp:cNvPr id="0" name=""/>
        <dsp:cNvSpPr/>
      </dsp:nvSpPr>
      <dsp:spPr>
        <a:xfrm>
          <a:off x="2902" y="804095"/>
          <a:ext cx="2072133" cy="1315805"/>
        </a:xfrm>
        <a:prstGeom prst="roundRect">
          <a:avLst>
            <a:gd name="adj" fmla="val 10000"/>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BF19EF9E-B585-8440-B608-C086FA760B24}">
      <dsp:nvSpPr>
        <dsp:cNvPr id="0" name=""/>
        <dsp:cNvSpPr/>
      </dsp:nvSpPr>
      <dsp:spPr>
        <a:xfrm>
          <a:off x="233139" y="1022820"/>
          <a:ext cx="2072133" cy="1315805"/>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da-DK" sz="1200" kern="1200" dirty="0" err="1"/>
            <a:t>StatsBomb</a:t>
          </a:r>
          <a:r>
            <a:rPr lang="da-DK" sz="1200" kern="1200" dirty="0"/>
            <a:t> API</a:t>
          </a:r>
        </a:p>
        <a:p>
          <a:pPr marL="0" lvl="0" indent="0" algn="ctr" defTabSz="533400">
            <a:lnSpc>
              <a:spcPct val="90000"/>
            </a:lnSpc>
            <a:spcBef>
              <a:spcPct val="0"/>
            </a:spcBef>
            <a:spcAft>
              <a:spcPct val="35000"/>
            </a:spcAft>
            <a:buNone/>
          </a:pPr>
          <a:endParaRPr lang="da-DK" sz="1200" kern="1200" dirty="0"/>
        </a:p>
        <a:p>
          <a:pPr marL="0" lvl="0" indent="0" algn="ctr" defTabSz="533400">
            <a:lnSpc>
              <a:spcPct val="90000"/>
            </a:lnSpc>
            <a:spcBef>
              <a:spcPct val="0"/>
            </a:spcBef>
            <a:spcAft>
              <a:spcPct val="35000"/>
            </a:spcAft>
            <a:buNone/>
          </a:pPr>
          <a:r>
            <a:rPr lang="da-DK" sz="1200" kern="1200" dirty="0" err="1"/>
            <a:t>MongoDB</a:t>
          </a:r>
          <a:endParaRPr lang="da-DK" sz="1200" kern="1200" dirty="0"/>
        </a:p>
      </dsp:txBody>
      <dsp:txXfrm>
        <a:off x="271678" y="1061359"/>
        <a:ext cx="1995055" cy="1238727"/>
      </dsp:txXfrm>
    </dsp:sp>
    <dsp:sp modelId="{83967286-215C-7048-ADC3-8ACFD9754890}">
      <dsp:nvSpPr>
        <dsp:cNvPr id="0" name=""/>
        <dsp:cNvSpPr/>
      </dsp:nvSpPr>
      <dsp:spPr>
        <a:xfrm>
          <a:off x="2535510" y="804095"/>
          <a:ext cx="2072133" cy="1315805"/>
        </a:xfrm>
        <a:prstGeom prst="roundRect">
          <a:avLst>
            <a:gd name="adj" fmla="val 10000"/>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896FFA8-510E-7642-9B79-1434F99B7970}">
      <dsp:nvSpPr>
        <dsp:cNvPr id="0" name=""/>
        <dsp:cNvSpPr/>
      </dsp:nvSpPr>
      <dsp:spPr>
        <a:xfrm>
          <a:off x="2765747" y="1022820"/>
          <a:ext cx="2072133" cy="1315805"/>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da-DK" sz="1200" kern="1200" dirty="0"/>
            <a:t>Filtrering &amp; aggregering</a:t>
          </a:r>
          <a:endParaRPr lang="en-US" sz="1200" kern="1200" dirty="0"/>
        </a:p>
      </dsp:txBody>
      <dsp:txXfrm>
        <a:off x="2804286" y="1061359"/>
        <a:ext cx="1995055" cy="1238727"/>
      </dsp:txXfrm>
    </dsp:sp>
    <dsp:sp modelId="{F0647356-29B1-C144-8B6A-5976FA3973F9}">
      <dsp:nvSpPr>
        <dsp:cNvPr id="0" name=""/>
        <dsp:cNvSpPr/>
      </dsp:nvSpPr>
      <dsp:spPr>
        <a:xfrm>
          <a:off x="5068118" y="804095"/>
          <a:ext cx="2072133" cy="1315805"/>
        </a:xfrm>
        <a:prstGeom prst="roundRect">
          <a:avLst>
            <a:gd name="adj" fmla="val 10000"/>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D83236F-733F-D844-ADD5-C74F3EFDEBE3}">
      <dsp:nvSpPr>
        <dsp:cNvPr id="0" name=""/>
        <dsp:cNvSpPr/>
      </dsp:nvSpPr>
      <dsp:spPr>
        <a:xfrm>
          <a:off x="5298355" y="1022820"/>
          <a:ext cx="2072133" cy="1315805"/>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da-DK" sz="1200" kern="1200" dirty="0"/>
            <a:t>Visualisering af top 10</a:t>
          </a:r>
          <a:endParaRPr lang="en-US" sz="1200" kern="1200" dirty="0"/>
        </a:p>
      </dsp:txBody>
      <dsp:txXfrm>
        <a:off x="5336894" y="1061359"/>
        <a:ext cx="1995055" cy="1238727"/>
      </dsp:txXfrm>
    </dsp:sp>
    <dsp:sp modelId="{F15AAD44-D571-6D41-8F10-1B30BD6090FB}">
      <dsp:nvSpPr>
        <dsp:cNvPr id="0" name=""/>
        <dsp:cNvSpPr/>
      </dsp:nvSpPr>
      <dsp:spPr>
        <a:xfrm>
          <a:off x="7600726" y="804095"/>
          <a:ext cx="2072133" cy="1315805"/>
        </a:xfrm>
        <a:prstGeom prst="roundRect">
          <a:avLst>
            <a:gd name="adj" fmla="val 10000"/>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0944A2C-6322-8C49-AB01-0274019A2731}">
      <dsp:nvSpPr>
        <dsp:cNvPr id="0" name=""/>
        <dsp:cNvSpPr/>
      </dsp:nvSpPr>
      <dsp:spPr>
        <a:xfrm>
          <a:off x="7830963" y="1022820"/>
          <a:ext cx="2072133" cy="1315805"/>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da-DK" sz="1200" kern="1200" dirty="0"/>
            <a:t>Oprettelse af funktioner til </a:t>
          </a:r>
          <a:r>
            <a:rPr lang="da-DK" sz="1200" kern="1200" dirty="0" err="1"/>
            <a:t>Covering-Shadows</a:t>
          </a:r>
          <a:r>
            <a:rPr lang="da-DK" sz="1200" kern="1200" dirty="0"/>
            <a:t> </a:t>
          </a:r>
        </a:p>
      </dsp:txBody>
      <dsp:txXfrm>
        <a:off x="7869502" y="1061359"/>
        <a:ext cx="1995055" cy="12387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DDBC48-E8BB-49B6-94FF-B63783EF79E3}">
      <dsp:nvSpPr>
        <dsp:cNvPr id="0" name=""/>
        <dsp:cNvSpPr/>
      </dsp:nvSpPr>
      <dsp:spPr>
        <a:xfrm>
          <a:off x="1452699" y="531064"/>
          <a:ext cx="1158267" cy="11582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2E0FA0-73CD-4D96-A6DB-E9B9B9EC00FA}">
      <dsp:nvSpPr>
        <dsp:cNvPr id="0" name=""/>
        <dsp:cNvSpPr/>
      </dsp:nvSpPr>
      <dsp:spPr>
        <a:xfrm>
          <a:off x="149492" y="2093034"/>
          <a:ext cx="3736081" cy="1127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da-DK" sz="1700" kern="1200" dirty="0"/>
            <a:t>Indlæser data gennem API ved</a:t>
          </a:r>
          <a:br>
            <a:rPr lang="da-DK" sz="1700" kern="1200" dirty="0"/>
          </a:br>
          <a:r>
            <a:rPr lang="da-DK" sz="1700" kern="1200" dirty="0"/>
            <a:t> brug af R-pakke</a:t>
          </a:r>
        </a:p>
        <a:p>
          <a:pPr marL="0" lvl="0" indent="0" algn="ctr" defTabSz="755650">
            <a:lnSpc>
              <a:spcPct val="100000"/>
            </a:lnSpc>
            <a:spcBef>
              <a:spcPct val="0"/>
            </a:spcBef>
            <a:spcAft>
              <a:spcPct val="35000"/>
            </a:spcAft>
            <a:buNone/>
          </a:pPr>
          <a:r>
            <a:rPr lang="da-DK" sz="1700" kern="1200" dirty="0"/>
            <a:t> = </a:t>
          </a:r>
        </a:p>
        <a:p>
          <a:pPr marL="0" lvl="0" indent="0" algn="ctr" defTabSz="755650">
            <a:lnSpc>
              <a:spcPct val="100000"/>
            </a:lnSpc>
            <a:spcBef>
              <a:spcPct val="0"/>
            </a:spcBef>
            <a:spcAft>
              <a:spcPct val="35000"/>
            </a:spcAft>
            <a:buNone/>
          </a:pPr>
          <a:r>
            <a:rPr lang="da-DK" sz="1700" kern="1200" dirty="0"/>
            <a:t>”</a:t>
          </a:r>
          <a:r>
            <a:rPr lang="da-DK" sz="1700" kern="1200" dirty="0" err="1"/>
            <a:t>StatsBombR</a:t>
          </a:r>
          <a:r>
            <a:rPr lang="da-DK" sz="1700" kern="1200" dirty="0"/>
            <a:t>”</a:t>
          </a:r>
          <a:endParaRPr lang="en-US" sz="1700" kern="1200" dirty="0"/>
        </a:p>
      </dsp:txBody>
      <dsp:txXfrm>
        <a:off x="149492" y="2093034"/>
        <a:ext cx="3736081" cy="1127162"/>
      </dsp:txXfrm>
    </dsp:sp>
    <dsp:sp modelId="{CE79EF5C-73FE-410F-AB0E-0346F42AF742}">
      <dsp:nvSpPr>
        <dsp:cNvPr id="0" name=""/>
        <dsp:cNvSpPr/>
      </dsp:nvSpPr>
      <dsp:spPr>
        <a:xfrm>
          <a:off x="4457834" y="531064"/>
          <a:ext cx="1158267" cy="11582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73D367-C613-4482-83F5-69C570EC96EB}">
      <dsp:nvSpPr>
        <dsp:cNvPr id="0" name=""/>
        <dsp:cNvSpPr/>
      </dsp:nvSpPr>
      <dsp:spPr>
        <a:xfrm>
          <a:off x="3778884" y="2093034"/>
          <a:ext cx="2573927" cy="1127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da-DK" sz="1700" kern="1200" dirty="0"/>
            <a:t>Definere turnering og årstal</a:t>
          </a:r>
          <a:endParaRPr lang="en-US" sz="1700" kern="1200" dirty="0"/>
        </a:p>
      </dsp:txBody>
      <dsp:txXfrm>
        <a:off x="3778884" y="2093034"/>
        <a:ext cx="2573927" cy="1127162"/>
      </dsp:txXfrm>
    </dsp:sp>
    <dsp:sp modelId="{747E914E-17D1-4F6A-8F78-BC3CE98056AA}">
      <dsp:nvSpPr>
        <dsp:cNvPr id="0" name=""/>
        <dsp:cNvSpPr/>
      </dsp:nvSpPr>
      <dsp:spPr>
        <a:xfrm>
          <a:off x="7482199" y="531064"/>
          <a:ext cx="1158267" cy="115826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1011F8-F9D7-4D24-B7A0-5605449ADA12}">
      <dsp:nvSpPr>
        <dsp:cNvPr id="0" name=""/>
        <dsp:cNvSpPr/>
      </dsp:nvSpPr>
      <dsp:spPr>
        <a:xfrm>
          <a:off x="6803248" y="2093034"/>
          <a:ext cx="2573927" cy="1127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da-DK" sz="1700" kern="1200" dirty="0"/>
            <a:t>Filtrere kolonner og rækker som vi ønsker at foretage</a:t>
          </a:r>
          <a:br>
            <a:rPr lang="da-DK" sz="1700" kern="1200" dirty="0"/>
          </a:br>
          <a:r>
            <a:rPr lang="da-DK" sz="1700" kern="1200" dirty="0"/>
            <a:t>en top 10 på</a:t>
          </a:r>
          <a:endParaRPr lang="en-US" sz="1700" kern="1200" dirty="0"/>
        </a:p>
      </dsp:txBody>
      <dsp:txXfrm>
        <a:off x="6803248" y="2093034"/>
        <a:ext cx="2573927" cy="11271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FD7796-CD37-438D-B027-A5A09FD91E1A}">
      <dsp:nvSpPr>
        <dsp:cNvPr id="0" name=""/>
        <dsp:cNvSpPr/>
      </dsp:nvSpPr>
      <dsp:spPr>
        <a:xfrm>
          <a:off x="1210" y="439870"/>
          <a:ext cx="590034" cy="59003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37364F-9100-45AD-B836-94733DC0C246}">
      <dsp:nvSpPr>
        <dsp:cNvPr id="0" name=""/>
        <dsp:cNvSpPr/>
      </dsp:nvSpPr>
      <dsp:spPr>
        <a:xfrm>
          <a:off x="125117" y="563777"/>
          <a:ext cx="342219" cy="3422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0C7C6E7-B8B6-4457-AD57-98D4FCD4B9AF}">
      <dsp:nvSpPr>
        <dsp:cNvPr id="0" name=""/>
        <dsp:cNvSpPr/>
      </dsp:nvSpPr>
      <dsp:spPr>
        <a:xfrm>
          <a:off x="717680" y="439870"/>
          <a:ext cx="1390795" cy="59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da-DK" sz="1400" kern="1200" dirty="0"/>
            <a:t>Tør at tage ansvar</a:t>
          </a:r>
          <a:endParaRPr lang="en-US" sz="1400" kern="1200" dirty="0"/>
        </a:p>
      </dsp:txBody>
      <dsp:txXfrm>
        <a:off x="717680" y="439870"/>
        <a:ext cx="1390795" cy="590034"/>
      </dsp:txXfrm>
    </dsp:sp>
    <dsp:sp modelId="{928B386E-3402-43BB-B38F-884EFBE59D4C}">
      <dsp:nvSpPr>
        <dsp:cNvPr id="0" name=""/>
        <dsp:cNvSpPr/>
      </dsp:nvSpPr>
      <dsp:spPr>
        <a:xfrm>
          <a:off x="2350811" y="439870"/>
          <a:ext cx="590034" cy="590034"/>
        </a:xfrm>
        <a:prstGeom prst="ellipse">
          <a:avLst/>
        </a:prstGeom>
        <a:solidFill>
          <a:schemeClr val="accent2">
            <a:hueOff val="-167625"/>
            <a:satOff val="-1932"/>
            <a:lumOff val="432"/>
            <a:alphaOff val="0"/>
          </a:schemeClr>
        </a:solidFill>
        <a:ln>
          <a:noFill/>
        </a:ln>
        <a:effectLst/>
      </dsp:spPr>
      <dsp:style>
        <a:lnRef idx="0">
          <a:scrgbClr r="0" g="0" b="0"/>
        </a:lnRef>
        <a:fillRef idx="1">
          <a:scrgbClr r="0" g="0" b="0"/>
        </a:fillRef>
        <a:effectRef idx="0">
          <a:scrgbClr r="0" g="0" b="0"/>
        </a:effectRef>
        <a:fontRef idx="minor"/>
      </dsp:style>
    </dsp:sp>
    <dsp:sp modelId="{D0CA4C19-E18D-46CE-907C-31B42E860046}">
      <dsp:nvSpPr>
        <dsp:cNvPr id="0" name=""/>
        <dsp:cNvSpPr/>
      </dsp:nvSpPr>
      <dsp:spPr>
        <a:xfrm>
          <a:off x="2474718" y="563777"/>
          <a:ext cx="342219" cy="3422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42D0130-876C-4741-B1B9-6A484EC9CE88}">
      <dsp:nvSpPr>
        <dsp:cNvPr id="0" name=""/>
        <dsp:cNvSpPr/>
      </dsp:nvSpPr>
      <dsp:spPr>
        <a:xfrm>
          <a:off x="3067281" y="439870"/>
          <a:ext cx="1390795" cy="59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da-DK" sz="1400" kern="1200" dirty="0"/>
            <a:t>Fokus på kollektiv sejr</a:t>
          </a:r>
          <a:endParaRPr lang="en-US" sz="1400" kern="1200" dirty="0"/>
        </a:p>
      </dsp:txBody>
      <dsp:txXfrm>
        <a:off x="3067281" y="439870"/>
        <a:ext cx="1390795" cy="590034"/>
      </dsp:txXfrm>
    </dsp:sp>
    <dsp:sp modelId="{B9E38D8C-0FBE-42CD-866B-12FEF12F1C1A}">
      <dsp:nvSpPr>
        <dsp:cNvPr id="0" name=""/>
        <dsp:cNvSpPr/>
      </dsp:nvSpPr>
      <dsp:spPr>
        <a:xfrm>
          <a:off x="1210" y="1687505"/>
          <a:ext cx="590034" cy="590034"/>
        </a:xfrm>
        <a:prstGeom prst="ellipse">
          <a:avLst/>
        </a:prstGeom>
        <a:solidFill>
          <a:schemeClr val="accent2">
            <a:hueOff val="-335249"/>
            <a:satOff val="-3863"/>
            <a:lumOff val="864"/>
            <a:alphaOff val="0"/>
          </a:schemeClr>
        </a:solidFill>
        <a:ln>
          <a:noFill/>
        </a:ln>
        <a:effectLst/>
      </dsp:spPr>
      <dsp:style>
        <a:lnRef idx="0">
          <a:scrgbClr r="0" g="0" b="0"/>
        </a:lnRef>
        <a:fillRef idx="1">
          <a:scrgbClr r="0" g="0" b="0"/>
        </a:fillRef>
        <a:effectRef idx="0">
          <a:scrgbClr r="0" g="0" b="0"/>
        </a:effectRef>
        <a:fontRef idx="minor"/>
      </dsp:style>
    </dsp:sp>
    <dsp:sp modelId="{963DA434-DAE1-4302-89FC-D16DC16434EE}">
      <dsp:nvSpPr>
        <dsp:cNvPr id="0" name=""/>
        <dsp:cNvSpPr/>
      </dsp:nvSpPr>
      <dsp:spPr>
        <a:xfrm>
          <a:off x="125117" y="1811413"/>
          <a:ext cx="342219" cy="3422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F5C6011-AC4E-449D-98DD-8CD4EA931DF5}">
      <dsp:nvSpPr>
        <dsp:cNvPr id="0" name=""/>
        <dsp:cNvSpPr/>
      </dsp:nvSpPr>
      <dsp:spPr>
        <a:xfrm>
          <a:off x="717680" y="1687505"/>
          <a:ext cx="1390795" cy="59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da-DK" sz="1400" kern="1200" dirty="0"/>
            <a:t>”Go-</a:t>
          </a:r>
          <a:r>
            <a:rPr lang="da-DK" sz="1400" kern="1200" dirty="0" err="1"/>
            <a:t>getter</a:t>
          </a:r>
          <a:r>
            <a:rPr lang="da-DK" sz="1400" kern="1200" dirty="0"/>
            <a:t>”</a:t>
          </a:r>
          <a:endParaRPr lang="en-US" sz="1400" kern="1200" dirty="0"/>
        </a:p>
      </dsp:txBody>
      <dsp:txXfrm>
        <a:off x="717680" y="1687505"/>
        <a:ext cx="1390795" cy="590034"/>
      </dsp:txXfrm>
    </dsp:sp>
    <dsp:sp modelId="{DF5996C0-97F3-4AE9-BE2B-98BF1748376E}">
      <dsp:nvSpPr>
        <dsp:cNvPr id="0" name=""/>
        <dsp:cNvSpPr/>
      </dsp:nvSpPr>
      <dsp:spPr>
        <a:xfrm>
          <a:off x="2350811" y="1687505"/>
          <a:ext cx="590034" cy="590034"/>
        </a:xfrm>
        <a:prstGeom prst="ellipse">
          <a:avLst/>
        </a:prstGeom>
        <a:solidFill>
          <a:schemeClr val="accent2">
            <a:hueOff val="-502874"/>
            <a:satOff val="-5795"/>
            <a:lumOff val="1295"/>
            <a:alphaOff val="0"/>
          </a:schemeClr>
        </a:solidFill>
        <a:ln>
          <a:noFill/>
        </a:ln>
        <a:effectLst/>
      </dsp:spPr>
      <dsp:style>
        <a:lnRef idx="0">
          <a:scrgbClr r="0" g="0" b="0"/>
        </a:lnRef>
        <a:fillRef idx="1">
          <a:scrgbClr r="0" g="0" b="0"/>
        </a:fillRef>
        <a:effectRef idx="0">
          <a:scrgbClr r="0" g="0" b="0"/>
        </a:effectRef>
        <a:fontRef idx="minor"/>
      </dsp:style>
    </dsp:sp>
    <dsp:sp modelId="{4384343D-6FF8-47F0-B08D-926907824718}">
      <dsp:nvSpPr>
        <dsp:cNvPr id="0" name=""/>
        <dsp:cNvSpPr/>
      </dsp:nvSpPr>
      <dsp:spPr>
        <a:xfrm>
          <a:off x="2474718" y="1811413"/>
          <a:ext cx="342219" cy="34221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A376691-76C8-4072-94F4-528C9A369C8A}">
      <dsp:nvSpPr>
        <dsp:cNvPr id="0" name=""/>
        <dsp:cNvSpPr/>
      </dsp:nvSpPr>
      <dsp:spPr>
        <a:xfrm>
          <a:off x="3067281" y="1687505"/>
          <a:ext cx="1390795" cy="59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da-DK" sz="1400" kern="1200" dirty="0"/>
            <a:t>Selvudvikling med henblik på andre – </a:t>
          </a:r>
          <a:r>
            <a:rPr lang="da-DK" sz="1400" kern="1200" dirty="0" err="1"/>
            <a:t>Mamba</a:t>
          </a:r>
          <a:r>
            <a:rPr lang="da-DK" sz="1400" kern="1200" dirty="0"/>
            <a:t> mentalitet</a:t>
          </a:r>
          <a:endParaRPr lang="en-US" sz="1400" kern="1200" dirty="0"/>
        </a:p>
      </dsp:txBody>
      <dsp:txXfrm>
        <a:off x="3067281" y="1687505"/>
        <a:ext cx="1390795" cy="590034"/>
      </dsp:txXfrm>
    </dsp:sp>
    <dsp:sp modelId="{C15047F6-E694-43E4-B85D-D94EEFBDC88F}">
      <dsp:nvSpPr>
        <dsp:cNvPr id="0" name=""/>
        <dsp:cNvSpPr/>
      </dsp:nvSpPr>
      <dsp:spPr>
        <a:xfrm>
          <a:off x="1210" y="2935141"/>
          <a:ext cx="590034" cy="590034"/>
        </a:xfrm>
        <a:prstGeom prst="ellipse">
          <a:avLst/>
        </a:prstGeom>
        <a:solidFill>
          <a:schemeClr val="accent2">
            <a:hueOff val="-670499"/>
            <a:satOff val="-7726"/>
            <a:lumOff val="1727"/>
            <a:alphaOff val="0"/>
          </a:schemeClr>
        </a:solidFill>
        <a:ln>
          <a:noFill/>
        </a:ln>
        <a:effectLst/>
      </dsp:spPr>
      <dsp:style>
        <a:lnRef idx="0">
          <a:scrgbClr r="0" g="0" b="0"/>
        </a:lnRef>
        <a:fillRef idx="1">
          <a:scrgbClr r="0" g="0" b="0"/>
        </a:fillRef>
        <a:effectRef idx="0">
          <a:scrgbClr r="0" g="0" b="0"/>
        </a:effectRef>
        <a:fontRef idx="minor"/>
      </dsp:style>
    </dsp:sp>
    <dsp:sp modelId="{8E6D81B8-334B-40E1-A7A9-FEAC771171E2}">
      <dsp:nvSpPr>
        <dsp:cNvPr id="0" name=""/>
        <dsp:cNvSpPr/>
      </dsp:nvSpPr>
      <dsp:spPr>
        <a:xfrm>
          <a:off x="125117" y="3059048"/>
          <a:ext cx="342219" cy="34221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2F7CF5A-D271-44DB-B0B5-A14BA6B69DD6}">
      <dsp:nvSpPr>
        <dsp:cNvPr id="0" name=""/>
        <dsp:cNvSpPr/>
      </dsp:nvSpPr>
      <dsp:spPr>
        <a:xfrm>
          <a:off x="717680" y="2935141"/>
          <a:ext cx="1390795" cy="59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da-DK" sz="1400" kern="1200" dirty="0"/>
            <a:t>Ydmyg, generøs og gavmild</a:t>
          </a:r>
          <a:endParaRPr lang="en-US" sz="1400" kern="1200" dirty="0"/>
        </a:p>
      </dsp:txBody>
      <dsp:txXfrm>
        <a:off x="717680" y="2935141"/>
        <a:ext cx="1390795" cy="590034"/>
      </dsp:txXfrm>
    </dsp:sp>
    <dsp:sp modelId="{27BD2952-97EA-4D2C-8A24-EC70837545BF}">
      <dsp:nvSpPr>
        <dsp:cNvPr id="0" name=""/>
        <dsp:cNvSpPr/>
      </dsp:nvSpPr>
      <dsp:spPr>
        <a:xfrm>
          <a:off x="2350811" y="2935141"/>
          <a:ext cx="590034" cy="590034"/>
        </a:xfrm>
        <a:prstGeom prst="ellipse">
          <a:avLst/>
        </a:prstGeom>
        <a:solidFill>
          <a:schemeClr val="accent2">
            <a:hueOff val="-838123"/>
            <a:satOff val="-9658"/>
            <a:lumOff val="2159"/>
            <a:alphaOff val="0"/>
          </a:schemeClr>
        </a:solidFill>
        <a:ln>
          <a:noFill/>
        </a:ln>
        <a:effectLst/>
      </dsp:spPr>
      <dsp:style>
        <a:lnRef idx="0">
          <a:scrgbClr r="0" g="0" b="0"/>
        </a:lnRef>
        <a:fillRef idx="1">
          <a:scrgbClr r="0" g="0" b="0"/>
        </a:fillRef>
        <a:effectRef idx="0">
          <a:scrgbClr r="0" g="0" b="0"/>
        </a:effectRef>
        <a:fontRef idx="minor"/>
      </dsp:style>
    </dsp:sp>
    <dsp:sp modelId="{2C873558-09DF-497B-84AF-4D775D29FB41}">
      <dsp:nvSpPr>
        <dsp:cNvPr id="0" name=""/>
        <dsp:cNvSpPr/>
      </dsp:nvSpPr>
      <dsp:spPr>
        <a:xfrm>
          <a:off x="2474718" y="3059048"/>
          <a:ext cx="342219" cy="34221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9342FFC-CE89-42DB-BC15-32B0A4ED748D}">
      <dsp:nvSpPr>
        <dsp:cNvPr id="0" name=""/>
        <dsp:cNvSpPr/>
      </dsp:nvSpPr>
      <dsp:spPr>
        <a:xfrm>
          <a:off x="3067281" y="2935141"/>
          <a:ext cx="1390795" cy="59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da-DK" sz="1400" kern="1200" dirty="0"/>
            <a:t>Fortolker livet som værende en mission</a:t>
          </a:r>
          <a:endParaRPr lang="en-US" sz="1400" kern="1200" dirty="0"/>
        </a:p>
      </dsp:txBody>
      <dsp:txXfrm>
        <a:off x="3067281" y="2935141"/>
        <a:ext cx="1390795" cy="5900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DDBC48-E8BB-49B6-94FF-B63783EF79E3}">
      <dsp:nvSpPr>
        <dsp:cNvPr id="0" name=""/>
        <dsp:cNvSpPr/>
      </dsp:nvSpPr>
      <dsp:spPr>
        <a:xfrm>
          <a:off x="1452699" y="770767"/>
          <a:ext cx="1158267" cy="115826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2E0FA0-73CD-4D96-A6DB-E9B9B9EC00FA}">
      <dsp:nvSpPr>
        <dsp:cNvPr id="0" name=""/>
        <dsp:cNvSpPr/>
      </dsp:nvSpPr>
      <dsp:spPr>
        <a:xfrm>
          <a:off x="149492" y="2260494"/>
          <a:ext cx="37360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da-DK" sz="1700" kern="1200" dirty="0"/>
            <a:t>Mål</a:t>
          </a:r>
          <a:endParaRPr lang="en-US" sz="1700" kern="1200" dirty="0"/>
        </a:p>
      </dsp:txBody>
      <dsp:txXfrm>
        <a:off x="149492" y="2260494"/>
        <a:ext cx="3736081" cy="720000"/>
      </dsp:txXfrm>
    </dsp:sp>
    <dsp:sp modelId="{CE79EF5C-73FE-410F-AB0E-0346F42AF742}">
      <dsp:nvSpPr>
        <dsp:cNvPr id="0" name=""/>
        <dsp:cNvSpPr/>
      </dsp:nvSpPr>
      <dsp:spPr>
        <a:xfrm>
          <a:off x="4457834" y="770767"/>
          <a:ext cx="1158267" cy="1158267"/>
        </a:xfrm>
        <a:prstGeom prst="rect">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73D367-C613-4482-83F5-69C570EC96EB}">
      <dsp:nvSpPr>
        <dsp:cNvPr id="0" name=""/>
        <dsp:cNvSpPr/>
      </dsp:nvSpPr>
      <dsp:spPr>
        <a:xfrm>
          <a:off x="3778884" y="2260494"/>
          <a:ext cx="257392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da-DK" sz="1700" kern="1200" dirty="0"/>
            <a:t>Offside</a:t>
          </a:r>
          <a:endParaRPr lang="en-US" sz="1700" kern="1200" dirty="0"/>
        </a:p>
      </dsp:txBody>
      <dsp:txXfrm>
        <a:off x="3778884" y="2260494"/>
        <a:ext cx="2573927" cy="720000"/>
      </dsp:txXfrm>
    </dsp:sp>
    <dsp:sp modelId="{747E914E-17D1-4F6A-8F78-BC3CE98056AA}">
      <dsp:nvSpPr>
        <dsp:cNvPr id="0" name=""/>
        <dsp:cNvSpPr/>
      </dsp:nvSpPr>
      <dsp:spPr>
        <a:xfrm>
          <a:off x="7482199" y="770767"/>
          <a:ext cx="1158267" cy="1158267"/>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1011F8-F9D7-4D24-B7A0-5605449ADA12}">
      <dsp:nvSpPr>
        <dsp:cNvPr id="0" name=""/>
        <dsp:cNvSpPr/>
      </dsp:nvSpPr>
      <dsp:spPr>
        <a:xfrm>
          <a:off x="6803248" y="2260494"/>
          <a:ext cx="257392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da-DK" sz="1700" kern="1200" dirty="0"/>
            <a:t>Udskiftninger</a:t>
          </a:r>
          <a:endParaRPr lang="en-US" sz="1700" kern="1200" dirty="0"/>
        </a:p>
      </dsp:txBody>
      <dsp:txXfrm>
        <a:off x="6803248" y="2260494"/>
        <a:ext cx="2573927"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A7D1C-DFE9-45E0-90AA-839E38C2E418}">
      <dsp:nvSpPr>
        <dsp:cNvPr id="0" name=""/>
        <dsp:cNvSpPr/>
      </dsp:nvSpPr>
      <dsp:spPr>
        <a:xfrm>
          <a:off x="0" y="574"/>
          <a:ext cx="5751237" cy="13449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FD43FD-2BF9-47BE-B6C9-0C6AF8F4F2BC}">
      <dsp:nvSpPr>
        <dsp:cNvPr id="0" name=""/>
        <dsp:cNvSpPr/>
      </dsp:nvSpPr>
      <dsp:spPr>
        <a:xfrm>
          <a:off x="406851" y="303191"/>
          <a:ext cx="739730" cy="739730"/>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31719F-EED1-469B-A3D4-70C9C043D79D}">
      <dsp:nvSpPr>
        <dsp:cNvPr id="0" name=""/>
        <dsp:cNvSpPr/>
      </dsp:nvSpPr>
      <dsp:spPr>
        <a:xfrm>
          <a:off x="1553434" y="574"/>
          <a:ext cx="4197802" cy="13449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42" tIns="142342" rIns="142342" bIns="142342" numCol="1" spcCol="1270" anchor="ctr" anchorCtr="0">
          <a:noAutofit/>
        </a:bodyPr>
        <a:lstStyle/>
        <a:p>
          <a:pPr marL="0" lvl="0" indent="0" algn="l" defTabSz="1111250">
            <a:lnSpc>
              <a:spcPct val="100000"/>
            </a:lnSpc>
            <a:spcBef>
              <a:spcPct val="0"/>
            </a:spcBef>
            <a:spcAft>
              <a:spcPct val="35000"/>
            </a:spcAft>
            <a:buNone/>
          </a:pPr>
          <a:r>
            <a:rPr lang="da-DK" sz="2500" kern="1200" dirty="0">
              <a:solidFill>
                <a:schemeClr val="bg1"/>
              </a:solidFill>
            </a:rPr>
            <a:t>En scoring repræsentere at bolden krydser mållinjen</a:t>
          </a:r>
          <a:endParaRPr lang="en-US" sz="2500" kern="1200" dirty="0">
            <a:solidFill>
              <a:schemeClr val="bg1"/>
            </a:solidFill>
          </a:endParaRPr>
        </a:p>
      </dsp:txBody>
      <dsp:txXfrm>
        <a:off x="1553434" y="574"/>
        <a:ext cx="4197802" cy="1344965"/>
      </dsp:txXfrm>
    </dsp:sp>
    <dsp:sp modelId="{6CB4D215-6AE5-4304-AEAD-1CC463C31856}">
      <dsp:nvSpPr>
        <dsp:cNvPr id="0" name=""/>
        <dsp:cNvSpPr/>
      </dsp:nvSpPr>
      <dsp:spPr>
        <a:xfrm>
          <a:off x="0" y="1681781"/>
          <a:ext cx="5751237" cy="13449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B6740F-5B46-43E6-B0F3-A3597B2F3D68}">
      <dsp:nvSpPr>
        <dsp:cNvPr id="0" name=""/>
        <dsp:cNvSpPr/>
      </dsp:nvSpPr>
      <dsp:spPr>
        <a:xfrm>
          <a:off x="406851" y="1984398"/>
          <a:ext cx="739730" cy="739730"/>
        </a:xfrm>
        <a:prstGeom prst="rect">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E343C8-B6A6-4834-AFAC-E436EFADC8F0}">
      <dsp:nvSpPr>
        <dsp:cNvPr id="0" name=""/>
        <dsp:cNvSpPr/>
      </dsp:nvSpPr>
      <dsp:spPr>
        <a:xfrm>
          <a:off x="1553434" y="1681781"/>
          <a:ext cx="4197802" cy="13449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42" tIns="142342" rIns="142342" bIns="142342" numCol="1" spcCol="1270" anchor="ctr" anchorCtr="0">
          <a:noAutofit/>
        </a:bodyPr>
        <a:lstStyle/>
        <a:p>
          <a:pPr marL="0" lvl="0" indent="0" algn="l" defTabSz="1111250">
            <a:lnSpc>
              <a:spcPct val="100000"/>
            </a:lnSpc>
            <a:spcBef>
              <a:spcPct val="0"/>
            </a:spcBef>
            <a:spcAft>
              <a:spcPct val="35000"/>
            </a:spcAft>
            <a:buNone/>
          </a:pPr>
          <a:r>
            <a:rPr lang="da-DK" sz="2500" kern="1200" dirty="0">
              <a:solidFill>
                <a:schemeClr val="bg1"/>
              </a:solidFill>
            </a:rPr>
            <a:t>Objektiv begivenhed</a:t>
          </a:r>
          <a:endParaRPr lang="en-US" sz="2500" kern="1200" dirty="0">
            <a:solidFill>
              <a:schemeClr val="bg1"/>
            </a:solidFill>
          </a:endParaRPr>
        </a:p>
      </dsp:txBody>
      <dsp:txXfrm>
        <a:off x="1553434" y="1681781"/>
        <a:ext cx="4197802" cy="1344965"/>
      </dsp:txXfrm>
    </dsp:sp>
    <dsp:sp modelId="{36E9D46D-4362-4FC8-B268-19B6C662B35C}">
      <dsp:nvSpPr>
        <dsp:cNvPr id="0" name=""/>
        <dsp:cNvSpPr/>
      </dsp:nvSpPr>
      <dsp:spPr>
        <a:xfrm>
          <a:off x="0" y="3362987"/>
          <a:ext cx="5751237" cy="13449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06A7A3-1111-4CAC-8019-A07D2D1689D5}">
      <dsp:nvSpPr>
        <dsp:cNvPr id="0" name=""/>
        <dsp:cNvSpPr/>
      </dsp:nvSpPr>
      <dsp:spPr>
        <a:xfrm>
          <a:off x="406851" y="3665605"/>
          <a:ext cx="739730" cy="739730"/>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7297B7-8469-4449-AE97-C7469C7DC48B}">
      <dsp:nvSpPr>
        <dsp:cNvPr id="0" name=""/>
        <dsp:cNvSpPr/>
      </dsp:nvSpPr>
      <dsp:spPr>
        <a:xfrm>
          <a:off x="1553434" y="3362987"/>
          <a:ext cx="4197802" cy="13449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42" tIns="142342" rIns="142342" bIns="142342" numCol="1" spcCol="1270" anchor="ctr" anchorCtr="0">
          <a:noAutofit/>
        </a:bodyPr>
        <a:lstStyle/>
        <a:p>
          <a:pPr marL="0" lvl="0" indent="0" algn="l" defTabSz="1111250">
            <a:lnSpc>
              <a:spcPct val="100000"/>
            </a:lnSpc>
            <a:spcBef>
              <a:spcPct val="0"/>
            </a:spcBef>
            <a:spcAft>
              <a:spcPct val="35000"/>
            </a:spcAft>
            <a:buNone/>
          </a:pPr>
          <a:r>
            <a:rPr lang="da-DK" sz="2500" kern="1200" dirty="0">
              <a:solidFill>
                <a:schemeClr val="bg1"/>
              </a:solidFill>
            </a:rPr>
            <a:t>Officiel registrering både gennem dommeren og data</a:t>
          </a:r>
          <a:endParaRPr lang="en-US" sz="2500" kern="1200" dirty="0">
            <a:solidFill>
              <a:schemeClr val="bg1"/>
            </a:solidFill>
          </a:endParaRPr>
        </a:p>
      </dsp:txBody>
      <dsp:txXfrm>
        <a:off x="1553434" y="3362987"/>
        <a:ext cx="4197802" cy="134496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1FBE10-8379-6242-9734-FEF8FED1C41E}">
      <dsp:nvSpPr>
        <dsp:cNvPr id="0" name=""/>
        <dsp:cNvSpPr/>
      </dsp:nvSpPr>
      <dsp:spPr>
        <a:xfrm rot="10800000">
          <a:off x="860276" y="345"/>
          <a:ext cx="2950146" cy="468780"/>
        </a:xfrm>
        <a:prstGeom prst="homePlat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719" tIns="87630" rIns="163576" bIns="87630" numCol="1" spcCol="1270" anchor="ctr" anchorCtr="0">
          <a:noAutofit/>
        </a:bodyPr>
        <a:lstStyle/>
        <a:p>
          <a:pPr marL="0" lvl="0" indent="0" algn="ctr" defTabSz="1022350">
            <a:lnSpc>
              <a:spcPct val="90000"/>
            </a:lnSpc>
            <a:spcBef>
              <a:spcPct val="0"/>
            </a:spcBef>
            <a:spcAft>
              <a:spcPct val="35000"/>
            </a:spcAft>
            <a:buNone/>
          </a:pPr>
          <a:r>
            <a:rPr lang="da-DK" sz="2300" kern="1200" dirty="0"/>
            <a:t>Objektivitet</a:t>
          </a:r>
        </a:p>
      </dsp:txBody>
      <dsp:txXfrm rot="10800000">
        <a:off x="977471" y="345"/>
        <a:ext cx="2832951" cy="468780"/>
      </dsp:txXfrm>
    </dsp:sp>
    <dsp:sp modelId="{5232A89F-6651-8C48-B333-5A2783104575}">
      <dsp:nvSpPr>
        <dsp:cNvPr id="0" name=""/>
        <dsp:cNvSpPr/>
      </dsp:nvSpPr>
      <dsp:spPr>
        <a:xfrm>
          <a:off x="625886" y="345"/>
          <a:ext cx="468780" cy="468780"/>
        </a:xfrm>
        <a:prstGeom prst="smileyFac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F001DA2-8B52-4A4E-A19B-7DC2E8288309}">
      <dsp:nvSpPr>
        <dsp:cNvPr id="0" name=""/>
        <dsp:cNvSpPr/>
      </dsp:nvSpPr>
      <dsp:spPr>
        <a:xfrm rot="10800000">
          <a:off x="860276" y="609059"/>
          <a:ext cx="2950146" cy="468780"/>
        </a:xfrm>
        <a:prstGeom prst="homePlat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719" tIns="87630" rIns="163576" bIns="87630" numCol="1" spcCol="1270" anchor="ctr" anchorCtr="0">
          <a:noAutofit/>
        </a:bodyPr>
        <a:lstStyle/>
        <a:p>
          <a:pPr marL="0" lvl="0" indent="0" algn="ctr" defTabSz="1022350">
            <a:lnSpc>
              <a:spcPct val="90000"/>
            </a:lnSpc>
            <a:spcBef>
              <a:spcPct val="0"/>
            </a:spcBef>
            <a:spcAft>
              <a:spcPct val="35000"/>
            </a:spcAft>
            <a:buNone/>
          </a:pPr>
          <a:r>
            <a:rPr lang="da-DK" sz="2300" kern="1200" dirty="0"/>
            <a:t>Forståelse</a:t>
          </a:r>
        </a:p>
      </dsp:txBody>
      <dsp:txXfrm rot="10800000">
        <a:off x="977471" y="609059"/>
        <a:ext cx="2832951" cy="468780"/>
      </dsp:txXfrm>
    </dsp:sp>
    <dsp:sp modelId="{88166DA4-5CE4-A241-9397-7920A421319C}">
      <dsp:nvSpPr>
        <dsp:cNvPr id="0" name=""/>
        <dsp:cNvSpPr/>
      </dsp:nvSpPr>
      <dsp:spPr>
        <a:xfrm>
          <a:off x="625886" y="609059"/>
          <a:ext cx="468780" cy="468780"/>
        </a:xfrm>
        <a:prstGeom prst="wedgeEllipseCallou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83135-5512-6C4E-800E-C5A2BDEB7A69}">
      <dsp:nvSpPr>
        <dsp:cNvPr id="0" name=""/>
        <dsp:cNvSpPr/>
      </dsp:nvSpPr>
      <dsp:spPr>
        <a:xfrm rot="10800000">
          <a:off x="860276" y="1217774"/>
          <a:ext cx="2950146" cy="468780"/>
        </a:xfrm>
        <a:prstGeom prst="homePlat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719" tIns="87630" rIns="163576" bIns="87630" numCol="1" spcCol="1270" anchor="ctr" anchorCtr="0">
          <a:noAutofit/>
        </a:bodyPr>
        <a:lstStyle/>
        <a:p>
          <a:pPr marL="0" lvl="0" indent="0" algn="ctr" defTabSz="1022350">
            <a:lnSpc>
              <a:spcPct val="90000"/>
            </a:lnSpc>
            <a:spcBef>
              <a:spcPct val="0"/>
            </a:spcBef>
            <a:spcAft>
              <a:spcPct val="35000"/>
            </a:spcAft>
            <a:buNone/>
          </a:pPr>
          <a:r>
            <a:rPr lang="da-DK" sz="2300" kern="1200" dirty="0"/>
            <a:t>Faktuelt</a:t>
          </a:r>
        </a:p>
      </dsp:txBody>
      <dsp:txXfrm rot="10800000">
        <a:off x="977471" y="1217774"/>
        <a:ext cx="2832951" cy="468780"/>
      </dsp:txXfrm>
    </dsp:sp>
    <dsp:sp modelId="{118832F8-FFE6-BD4D-B616-E9E53AC54CA2}">
      <dsp:nvSpPr>
        <dsp:cNvPr id="0" name=""/>
        <dsp:cNvSpPr/>
      </dsp:nvSpPr>
      <dsp:spPr>
        <a:xfrm>
          <a:off x="625886" y="1217774"/>
          <a:ext cx="468780" cy="468780"/>
        </a:xfrm>
        <a:prstGeom prst="star1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CE4F720-992D-9842-A89C-AEFB0F67E1B9}">
      <dsp:nvSpPr>
        <dsp:cNvPr id="0" name=""/>
        <dsp:cNvSpPr/>
      </dsp:nvSpPr>
      <dsp:spPr>
        <a:xfrm rot="10800000">
          <a:off x="860276" y="1826488"/>
          <a:ext cx="2950146" cy="468780"/>
        </a:xfrm>
        <a:prstGeom prst="homePlat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719" tIns="87630" rIns="163576" bIns="87630" numCol="1" spcCol="1270" anchor="ctr" anchorCtr="0">
          <a:noAutofit/>
        </a:bodyPr>
        <a:lstStyle/>
        <a:p>
          <a:pPr marL="0" lvl="0" indent="0" algn="ctr" defTabSz="1022350">
            <a:lnSpc>
              <a:spcPct val="90000"/>
            </a:lnSpc>
            <a:spcBef>
              <a:spcPct val="0"/>
            </a:spcBef>
            <a:spcAft>
              <a:spcPct val="35000"/>
            </a:spcAft>
            <a:buNone/>
          </a:pPr>
          <a:r>
            <a:rPr lang="da-DK" sz="2300" kern="1200" dirty="0"/>
            <a:t>Fokus &amp; fornuft</a:t>
          </a:r>
        </a:p>
      </dsp:txBody>
      <dsp:txXfrm rot="10800000">
        <a:off x="977471" y="1826488"/>
        <a:ext cx="2832951" cy="468780"/>
      </dsp:txXfrm>
    </dsp:sp>
    <dsp:sp modelId="{3B5EE7DD-7C7A-504F-A112-13329A42E400}">
      <dsp:nvSpPr>
        <dsp:cNvPr id="0" name=""/>
        <dsp:cNvSpPr/>
      </dsp:nvSpPr>
      <dsp:spPr>
        <a:xfrm>
          <a:off x="625886" y="1826488"/>
          <a:ext cx="468780" cy="468780"/>
        </a:xfrm>
        <a:prstGeom prst="cloudCallou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2CCA33-752C-8D49-A73A-3EA3AF237E85}" type="datetimeFigureOut">
              <a:rPr lang="da-DK" smtClean="0"/>
              <a:t>18.04.2024</a:t>
            </a:fld>
            <a:endParaRPr lang="da-DK"/>
          </a:p>
        </p:txBody>
      </p:sp>
      <p:sp>
        <p:nvSpPr>
          <p:cNvPr id="4" name="Pladsholder til slidebille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710DF8-949B-404C-A2BE-3EC8BD7E1D4A}" type="slidenum">
              <a:rPr lang="da-DK" smtClean="0"/>
              <a:t>‹nr.›</a:t>
            </a:fld>
            <a:endParaRPr lang="da-DK"/>
          </a:p>
        </p:txBody>
      </p:sp>
    </p:spTree>
    <p:extLst>
      <p:ext uri="{BB962C8B-B14F-4D97-AF65-F5344CB8AC3E}">
        <p14:creationId xmlns:p14="http://schemas.microsoft.com/office/powerpoint/2010/main" val="33547517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Emre</a:t>
            </a:r>
          </a:p>
        </p:txBody>
      </p:sp>
      <p:sp>
        <p:nvSpPr>
          <p:cNvPr id="4" name="Pladsholder til slidenummer 3"/>
          <p:cNvSpPr>
            <a:spLocks noGrp="1"/>
          </p:cNvSpPr>
          <p:nvPr>
            <p:ph type="sldNum" sz="quarter" idx="5"/>
          </p:nvPr>
        </p:nvSpPr>
        <p:spPr/>
        <p:txBody>
          <a:bodyPr/>
          <a:lstStyle/>
          <a:p>
            <a:fld id="{00710DF8-949B-404C-A2BE-3EC8BD7E1D4A}" type="slidenum">
              <a:rPr lang="da-DK" smtClean="0"/>
              <a:t>4</a:t>
            </a:fld>
            <a:endParaRPr lang="da-DK"/>
          </a:p>
        </p:txBody>
      </p:sp>
    </p:spTree>
    <p:extLst>
      <p:ext uri="{BB962C8B-B14F-4D97-AF65-F5344CB8AC3E}">
        <p14:creationId xmlns:p14="http://schemas.microsoft.com/office/powerpoint/2010/main" val="1277288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Monika</a:t>
            </a:r>
          </a:p>
        </p:txBody>
      </p:sp>
      <p:sp>
        <p:nvSpPr>
          <p:cNvPr id="4" name="Pladsholder til slidenummer 3"/>
          <p:cNvSpPr>
            <a:spLocks noGrp="1"/>
          </p:cNvSpPr>
          <p:nvPr>
            <p:ph type="sldNum" sz="quarter" idx="5"/>
          </p:nvPr>
        </p:nvSpPr>
        <p:spPr/>
        <p:txBody>
          <a:bodyPr/>
          <a:lstStyle/>
          <a:p>
            <a:fld id="{00710DF8-949B-404C-A2BE-3EC8BD7E1D4A}" type="slidenum">
              <a:rPr lang="da-DK" smtClean="0"/>
              <a:t>13</a:t>
            </a:fld>
            <a:endParaRPr lang="da-DK"/>
          </a:p>
        </p:txBody>
      </p:sp>
    </p:spTree>
    <p:extLst>
      <p:ext uri="{BB962C8B-B14F-4D97-AF65-F5344CB8AC3E}">
        <p14:creationId xmlns:p14="http://schemas.microsoft.com/office/powerpoint/2010/main" val="14856355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err="1"/>
              <a:t>Zak</a:t>
            </a:r>
            <a:endParaRPr lang="da-DK" dirty="0"/>
          </a:p>
        </p:txBody>
      </p:sp>
      <p:sp>
        <p:nvSpPr>
          <p:cNvPr id="4" name="Pladsholder til slidenummer 3"/>
          <p:cNvSpPr>
            <a:spLocks noGrp="1"/>
          </p:cNvSpPr>
          <p:nvPr>
            <p:ph type="sldNum" sz="quarter" idx="5"/>
          </p:nvPr>
        </p:nvSpPr>
        <p:spPr/>
        <p:txBody>
          <a:bodyPr/>
          <a:lstStyle/>
          <a:p>
            <a:fld id="{00710DF8-949B-404C-A2BE-3EC8BD7E1D4A}" type="slidenum">
              <a:rPr lang="da-DK" smtClean="0"/>
              <a:t>14</a:t>
            </a:fld>
            <a:endParaRPr lang="da-DK"/>
          </a:p>
        </p:txBody>
      </p:sp>
    </p:spTree>
    <p:extLst>
      <p:ext uri="{BB962C8B-B14F-4D97-AF65-F5344CB8AC3E}">
        <p14:creationId xmlns:p14="http://schemas.microsoft.com/office/powerpoint/2010/main" val="2428594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err="1"/>
              <a:t>Zak</a:t>
            </a:r>
            <a:endParaRPr lang="da-DK" dirty="0"/>
          </a:p>
        </p:txBody>
      </p:sp>
      <p:sp>
        <p:nvSpPr>
          <p:cNvPr id="4" name="Pladsholder til slidenummer 3"/>
          <p:cNvSpPr>
            <a:spLocks noGrp="1"/>
          </p:cNvSpPr>
          <p:nvPr>
            <p:ph type="sldNum" sz="quarter" idx="5"/>
          </p:nvPr>
        </p:nvSpPr>
        <p:spPr/>
        <p:txBody>
          <a:bodyPr/>
          <a:lstStyle/>
          <a:p>
            <a:fld id="{00710DF8-949B-404C-A2BE-3EC8BD7E1D4A}" type="slidenum">
              <a:rPr lang="da-DK" smtClean="0"/>
              <a:t>15</a:t>
            </a:fld>
            <a:endParaRPr lang="da-DK"/>
          </a:p>
        </p:txBody>
      </p:sp>
    </p:spTree>
    <p:extLst>
      <p:ext uri="{BB962C8B-B14F-4D97-AF65-F5344CB8AC3E}">
        <p14:creationId xmlns:p14="http://schemas.microsoft.com/office/powerpoint/2010/main" val="10884353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Emre</a:t>
            </a:r>
          </a:p>
        </p:txBody>
      </p:sp>
      <p:sp>
        <p:nvSpPr>
          <p:cNvPr id="4" name="Pladsholder til slidenummer 3"/>
          <p:cNvSpPr>
            <a:spLocks noGrp="1"/>
          </p:cNvSpPr>
          <p:nvPr>
            <p:ph type="sldNum" sz="quarter" idx="5"/>
          </p:nvPr>
        </p:nvSpPr>
        <p:spPr/>
        <p:txBody>
          <a:bodyPr/>
          <a:lstStyle/>
          <a:p>
            <a:fld id="{00710DF8-949B-404C-A2BE-3EC8BD7E1D4A}" type="slidenum">
              <a:rPr lang="da-DK" smtClean="0"/>
              <a:t>16</a:t>
            </a:fld>
            <a:endParaRPr lang="da-DK"/>
          </a:p>
        </p:txBody>
      </p:sp>
    </p:spTree>
    <p:extLst>
      <p:ext uri="{BB962C8B-B14F-4D97-AF65-F5344CB8AC3E}">
        <p14:creationId xmlns:p14="http://schemas.microsoft.com/office/powerpoint/2010/main" val="2246824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Emre</a:t>
            </a:r>
          </a:p>
        </p:txBody>
      </p:sp>
      <p:sp>
        <p:nvSpPr>
          <p:cNvPr id="4" name="Pladsholder til slidenummer 3"/>
          <p:cNvSpPr>
            <a:spLocks noGrp="1"/>
          </p:cNvSpPr>
          <p:nvPr>
            <p:ph type="sldNum" sz="quarter" idx="5"/>
          </p:nvPr>
        </p:nvSpPr>
        <p:spPr/>
        <p:txBody>
          <a:bodyPr/>
          <a:lstStyle/>
          <a:p>
            <a:fld id="{00710DF8-949B-404C-A2BE-3EC8BD7E1D4A}" type="slidenum">
              <a:rPr lang="da-DK" smtClean="0"/>
              <a:t>17</a:t>
            </a:fld>
            <a:endParaRPr lang="da-DK"/>
          </a:p>
        </p:txBody>
      </p:sp>
    </p:spTree>
    <p:extLst>
      <p:ext uri="{BB962C8B-B14F-4D97-AF65-F5344CB8AC3E}">
        <p14:creationId xmlns:p14="http://schemas.microsoft.com/office/powerpoint/2010/main" val="4631651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Monika</a:t>
            </a:r>
          </a:p>
        </p:txBody>
      </p:sp>
      <p:sp>
        <p:nvSpPr>
          <p:cNvPr id="4" name="Pladsholder til slidenummer 3"/>
          <p:cNvSpPr>
            <a:spLocks noGrp="1"/>
          </p:cNvSpPr>
          <p:nvPr>
            <p:ph type="sldNum" sz="quarter" idx="5"/>
          </p:nvPr>
        </p:nvSpPr>
        <p:spPr/>
        <p:txBody>
          <a:bodyPr/>
          <a:lstStyle/>
          <a:p>
            <a:fld id="{00710DF8-949B-404C-A2BE-3EC8BD7E1D4A}" type="slidenum">
              <a:rPr lang="da-DK" smtClean="0"/>
              <a:t>18</a:t>
            </a:fld>
            <a:endParaRPr lang="da-DK"/>
          </a:p>
        </p:txBody>
      </p:sp>
    </p:spTree>
    <p:extLst>
      <p:ext uri="{BB962C8B-B14F-4D97-AF65-F5344CB8AC3E}">
        <p14:creationId xmlns:p14="http://schemas.microsoft.com/office/powerpoint/2010/main" val="594766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Emre</a:t>
            </a:r>
          </a:p>
        </p:txBody>
      </p:sp>
      <p:sp>
        <p:nvSpPr>
          <p:cNvPr id="4" name="Pladsholder til slidenummer 3"/>
          <p:cNvSpPr>
            <a:spLocks noGrp="1"/>
          </p:cNvSpPr>
          <p:nvPr>
            <p:ph type="sldNum" sz="quarter" idx="5"/>
          </p:nvPr>
        </p:nvSpPr>
        <p:spPr/>
        <p:txBody>
          <a:bodyPr/>
          <a:lstStyle/>
          <a:p>
            <a:fld id="{00710DF8-949B-404C-A2BE-3EC8BD7E1D4A}" type="slidenum">
              <a:rPr lang="da-DK" smtClean="0"/>
              <a:t>5</a:t>
            </a:fld>
            <a:endParaRPr lang="da-DK"/>
          </a:p>
        </p:txBody>
      </p:sp>
    </p:spTree>
    <p:extLst>
      <p:ext uri="{BB962C8B-B14F-4D97-AF65-F5344CB8AC3E}">
        <p14:creationId xmlns:p14="http://schemas.microsoft.com/office/powerpoint/2010/main" val="2266869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Emre</a:t>
            </a:r>
          </a:p>
        </p:txBody>
      </p:sp>
      <p:sp>
        <p:nvSpPr>
          <p:cNvPr id="4" name="Pladsholder til slidenummer 3"/>
          <p:cNvSpPr>
            <a:spLocks noGrp="1"/>
          </p:cNvSpPr>
          <p:nvPr>
            <p:ph type="sldNum" sz="quarter" idx="5"/>
          </p:nvPr>
        </p:nvSpPr>
        <p:spPr/>
        <p:txBody>
          <a:bodyPr/>
          <a:lstStyle/>
          <a:p>
            <a:fld id="{00710DF8-949B-404C-A2BE-3EC8BD7E1D4A}" type="slidenum">
              <a:rPr lang="da-DK" smtClean="0"/>
              <a:t>6</a:t>
            </a:fld>
            <a:endParaRPr lang="da-DK"/>
          </a:p>
        </p:txBody>
      </p:sp>
    </p:spTree>
    <p:extLst>
      <p:ext uri="{BB962C8B-B14F-4D97-AF65-F5344CB8AC3E}">
        <p14:creationId xmlns:p14="http://schemas.microsoft.com/office/powerpoint/2010/main" val="156685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err="1"/>
              <a:t>Zak</a:t>
            </a:r>
            <a:endParaRPr lang="da-DK" dirty="0"/>
          </a:p>
        </p:txBody>
      </p:sp>
      <p:sp>
        <p:nvSpPr>
          <p:cNvPr id="4" name="Pladsholder til slidenummer 3"/>
          <p:cNvSpPr>
            <a:spLocks noGrp="1"/>
          </p:cNvSpPr>
          <p:nvPr>
            <p:ph type="sldNum" sz="quarter" idx="5"/>
          </p:nvPr>
        </p:nvSpPr>
        <p:spPr/>
        <p:txBody>
          <a:bodyPr/>
          <a:lstStyle/>
          <a:p>
            <a:fld id="{00710DF8-949B-404C-A2BE-3EC8BD7E1D4A}" type="slidenum">
              <a:rPr lang="da-DK" smtClean="0"/>
              <a:t>7</a:t>
            </a:fld>
            <a:endParaRPr lang="da-DK"/>
          </a:p>
        </p:txBody>
      </p:sp>
    </p:spTree>
    <p:extLst>
      <p:ext uri="{BB962C8B-B14F-4D97-AF65-F5344CB8AC3E}">
        <p14:creationId xmlns:p14="http://schemas.microsoft.com/office/powerpoint/2010/main" val="3354642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err="1"/>
              <a:t>Zak</a:t>
            </a:r>
            <a:endParaRPr lang="da-DK" dirty="0"/>
          </a:p>
        </p:txBody>
      </p:sp>
      <p:sp>
        <p:nvSpPr>
          <p:cNvPr id="4" name="Pladsholder til slidenummer 3"/>
          <p:cNvSpPr>
            <a:spLocks noGrp="1"/>
          </p:cNvSpPr>
          <p:nvPr>
            <p:ph type="sldNum" sz="quarter" idx="5"/>
          </p:nvPr>
        </p:nvSpPr>
        <p:spPr/>
        <p:txBody>
          <a:bodyPr/>
          <a:lstStyle/>
          <a:p>
            <a:fld id="{00710DF8-949B-404C-A2BE-3EC8BD7E1D4A}" type="slidenum">
              <a:rPr lang="da-DK" smtClean="0"/>
              <a:t>8</a:t>
            </a:fld>
            <a:endParaRPr lang="da-DK"/>
          </a:p>
        </p:txBody>
      </p:sp>
    </p:spTree>
    <p:extLst>
      <p:ext uri="{BB962C8B-B14F-4D97-AF65-F5344CB8AC3E}">
        <p14:creationId xmlns:p14="http://schemas.microsoft.com/office/powerpoint/2010/main" val="1902327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err="1"/>
              <a:t>Zak</a:t>
            </a:r>
            <a:endParaRPr lang="da-DK" dirty="0"/>
          </a:p>
        </p:txBody>
      </p:sp>
      <p:sp>
        <p:nvSpPr>
          <p:cNvPr id="4" name="Pladsholder til slidenummer 3"/>
          <p:cNvSpPr>
            <a:spLocks noGrp="1"/>
          </p:cNvSpPr>
          <p:nvPr>
            <p:ph type="sldNum" sz="quarter" idx="5"/>
          </p:nvPr>
        </p:nvSpPr>
        <p:spPr/>
        <p:txBody>
          <a:bodyPr/>
          <a:lstStyle/>
          <a:p>
            <a:fld id="{00710DF8-949B-404C-A2BE-3EC8BD7E1D4A}" type="slidenum">
              <a:rPr lang="da-DK" smtClean="0"/>
              <a:t>9</a:t>
            </a:fld>
            <a:endParaRPr lang="da-DK"/>
          </a:p>
        </p:txBody>
      </p:sp>
    </p:spTree>
    <p:extLst>
      <p:ext uri="{BB962C8B-B14F-4D97-AF65-F5344CB8AC3E}">
        <p14:creationId xmlns:p14="http://schemas.microsoft.com/office/powerpoint/2010/main" val="4107431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Monika</a:t>
            </a:r>
          </a:p>
        </p:txBody>
      </p:sp>
      <p:sp>
        <p:nvSpPr>
          <p:cNvPr id="4" name="Pladsholder til slidenummer 3"/>
          <p:cNvSpPr>
            <a:spLocks noGrp="1"/>
          </p:cNvSpPr>
          <p:nvPr>
            <p:ph type="sldNum" sz="quarter" idx="5"/>
          </p:nvPr>
        </p:nvSpPr>
        <p:spPr/>
        <p:txBody>
          <a:bodyPr/>
          <a:lstStyle/>
          <a:p>
            <a:fld id="{00710DF8-949B-404C-A2BE-3EC8BD7E1D4A}" type="slidenum">
              <a:rPr lang="da-DK" smtClean="0"/>
              <a:t>10</a:t>
            </a:fld>
            <a:endParaRPr lang="da-DK"/>
          </a:p>
        </p:txBody>
      </p:sp>
    </p:spTree>
    <p:extLst>
      <p:ext uri="{BB962C8B-B14F-4D97-AF65-F5344CB8AC3E}">
        <p14:creationId xmlns:p14="http://schemas.microsoft.com/office/powerpoint/2010/main" val="3946231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Monika</a:t>
            </a:r>
          </a:p>
        </p:txBody>
      </p:sp>
      <p:sp>
        <p:nvSpPr>
          <p:cNvPr id="4" name="Pladsholder til slidenummer 3"/>
          <p:cNvSpPr>
            <a:spLocks noGrp="1"/>
          </p:cNvSpPr>
          <p:nvPr>
            <p:ph type="sldNum" sz="quarter" idx="5"/>
          </p:nvPr>
        </p:nvSpPr>
        <p:spPr/>
        <p:txBody>
          <a:bodyPr/>
          <a:lstStyle/>
          <a:p>
            <a:fld id="{00710DF8-949B-404C-A2BE-3EC8BD7E1D4A}" type="slidenum">
              <a:rPr lang="da-DK" smtClean="0"/>
              <a:t>11</a:t>
            </a:fld>
            <a:endParaRPr lang="da-DK"/>
          </a:p>
        </p:txBody>
      </p:sp>
    </p:spTree>
    <p:extLst>
      <p:ext uri="{BB962C8B-B14F-4D97-AF65-F5344CB8AC3E}">
        <p14:creationId xmlns:p14="http://schemas.microsoft.com/office/powerpoint/2010/main" val="1829381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Monika</a:t>
            </a:r>
          </a:p>
        </p:txBody>
      </p:sp>
      <p:sp>
        <p:nvSpPr>
          <p:cNvPr id="4" name="Pladsholder til slidenummer 3"/>
          <p:cNvSpPr>
            <a:spLocks noGrp="1"/>
          </p:cNvSpPr>
          <p:nvPr>
            <p:ph type="sldNum" sz="quarter" idx="5"/>
          </p:nvPr>
        </p:nvSpPr>
        <p:spPr/>
        <p:txBody>
          <a:bodyPr/>
          <a:lstStyle/>
          <a:p>
            <a:fld id="{00710DF8-949B-404C-A2BE-3EC8BD7E1D4A}" type="slidenum">
              <a:rPr lang="da-DK" smtClean="0"/>
              <a:t>12</a:t>
            </a:fld>
            <a:endParaRPr lang="da-DK"/>
          </a:p>
        </p:txBody>
      </p:sp>
    </p:spTree>
    <p:extLst>
      <p:ext uri="{BB962C8B-B14F-4D97-AF65-F5344CB8AC3E}">
        <p14:creationId xmlns:p14="http://schemas.microsoft.com/office/powerpoint/2010/main" val="12780243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da-DK"/>
              <a:t>Klik for at redigere titeltypografien i masteren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a:t>Klik for at redigere undertiteltypografien i masteren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C1BB2C23-7A63-204B-AA8A-0DEB569786DA}" type="datetimeFigureOut">
              <a:rPr lang="da-DK" smtClean="0"/>
              <a:t>18.04.2024</a:t>
            </a:fld>
            <a:endParaRPr lang="da-DK"/>
          </a:p>
        </p:txBody>
      </p:sp>
      <p:sp>
        <p:nvSpPr>
          <p:cNvPr id="5" name="Footer Placeholder 4"/>
          <p:cNvSpPr>
            <a:spLocks noGrp="1"/>
          </p:cNvSpPr>
          <p:nvPr>
            <p:ph type="ftr" sz="quarter" idx="11"/>
          </p:nvPr>
        </p:nvSpPr>
        <p:spPr>
          <a:xfrm>
            <a:off x="1876424" y="5410201"/>
            <a:ext cx="5124886" cy="365125"/>
          </a:xfrm>
        </p:spPr>
        <p:txBody>
          <a:bodyPr/>
          <a:lstStyle/>
          <a:p>
            <a:endParaRPr lang="da-DK"/>
          </a:p>
        </p:txBody>
      </p:sp>
      <p:sp>
        <p:nvSpPr>
          <p:cNvPr id="6" name="Slide Number Placeholder 5"/>
          <p:cNvSpPr>
            <a:spLocks noGrp="1"/>
          </p:cNvSpPr>
          <p:nvPr>
            <p:ph type="sldNum" sz="quarter" idx="12"/>
          </p:nvPr>
        </p:nvSpPr>
        <p:spPr>
          <a:xfrm>
            <a:off x="9896911" y="5410199"/>
            <a:ext cx="771089" cy="365125"/>
          </a:xfrm>
        </p:spPr>
        <p:txBody>
          <a:bodyPr/>
          <a:lstStyle/>
          <a:p>
            <a:fld id="{D60D8B89-277E-A04A-AE74-1B85B843AC7B}" type="slidenum">
              <a:rPr lang="da-DK" smtClean="0"/>
              <a:t>‹nr.›</a:t>
            </a:fld>
            <a:endParaRPr lang="da-DK"/>
          </a:p>
        </p:txBody>
      </p:sp>
    </p:spTree>
    <p:extLst>
      <p:ext uri="{BB962C8B-B14F-4D97-AF65-F5344CB8AC3E}">
        <p14:creationId xmlns:p14="http://schemas.microsoft.com/office/powerpoint/2010/main" val="3341489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sk billede med billedtekst">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da-DK"/>
              <a:t>Klik for at redigere titeltypografien i masteren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da-DK"/>
              <a:t>Klik på ikonet for at tilføje et billede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Date Placeholder 4"/>
          <p:cNvSpPr>
            <a:spLocks noGrp="1"/>
          </p:cNvSpPr>
          <p:nvPr>
            <p:ph type="dt" sz="half" idx="10"/>
          </p:nvPr>
        </p:nvSpPr>
        <p:spPr/>
        <p:txBody>
          <a:bodyPr/>
          <a:lstStyle/>
          <a:p>
            <a:fld id="{C1BB2C23-7A63-204B-AA8A-0DEB569786DA}" type="datetimeFigureOut">
              <a:rPr lang="da-DK" smtClean="0"/>
              <a:t>18.04.2024</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D60D8B89-277E-A04A-AE74-1B85B843AC7B}" type="slidenum">
              <a:rPr lang="da-DK" smtClean="0"/>
              <a:t>‹nr.›</a:t>
            </a:fld>
            <a:endParaRPr lang="da-DK"/>
          </a:p>
        </p:txBody>
      </p:sp>
    </p:spTree>
    <p:extLst>
      <p:ext uri="{BB962C8B-B14F-4D97-AF65-F5344CB8AC3E}">
        <p14:creationId xmlns:p14="http://schemas.microsoft.com/office/powerpoint/2010/main" val="492060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og billedtekst">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da-DK"/>
              <a:t>Klik for at redigere titeltypografien i masteren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Date Placeholder 4"/>
          <p:cNvSpPr>
            <a:spLocks noGrp="1"/>
          </p:cNvSpPr>
          <p:nvPr>
            <p:ph type="dt" sz="half" idx="10"/>
          </p:nvPr>
        </p:nvSpPr>
        <p:spPr/>
        <p:txBody>
          <a:bodyPr/>
          <a:lstStyle/>
          <a:p>
            <a:fld id="{C1BB2C23-7A63-204B-AA8A-0DEB569786DA}" type="datetimeFigureOut">
              <a:rPr lang="da-DK" smtClean="0"/>
              <a:t>18.04.2024</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D60D8B89-277E-A04A-AE74-1B85B843AC7B}" type="slidenum">
              <a:rPr lang="da-DK" smtClean="0"/>
              <a:t>‹nr.›</a:t>
            </a:fld>
            <a:endParaRPr lang="da-DK"/>
          </a:p>
        </p:txBody>
      </p:sp>
    </p:spTree>
    <p:extLst>
      <p:ext uri="{BB962C8B-B14F-4D97-AF65-F5344CB8AC3E}">
        <p14:creationId xmlns:p14="http://schemas.microsoft.com/office/powerpoint/2010/main" val="255473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 med billedtekst">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da-DK"/>
              <a:t>Klik for at redigere titeltypografien i masteren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Date Placeholder 4"/>
          <p:cNvSpPr>
            <a:spLocks noGrp="1"/>
          </p:cNvSpPr>
          <p:nvPr>
            <p:ph type="dt" sz="half" idx="10"/>
          </p:nvPr>
        </p:nvSpPr>
        <p:spPr/>
        <p:txBody>
          <a:bodyPr/>
          <a:lstStyle/>
          <a:p>
            <a:fld id="{C1BB2C23-7A63-204B-AA8A-0DEB569786DA}" type="datetimeFigureOut">
              <a:rPr lang="da-DK" smtClean="0"/>
              <a:t>18.04.2024</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D60D8B89-277E-A04A-AE74-1B85B843AC7B}" type="slidenum">
              <a:rPr lang="da-DK" smtClean="0"/>
              <a:t>‹nr.›</a:t>
            </a:fld>
            <a:endParaRPr lang="da-DK"/>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036598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vnekort">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da-DK"/>
              <a:t>Klik for at redigere titeltypografien i masteren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Date Placeholder 4"/>
          <p:cNvSpPr>
            <a:spLocks noGrp="1"/>
          </p:cNvSpPr>
          <p:nvPr>
            <p:ph type="dt" sz="half" idx="10"/>
          </p:nvPr>
        </p:nvSpPr>
        <p:spPr/>
        <p:txBody>
          <a:bodyPr/>
          <a:lstStyle/>
          <a:p>
            <a:fld id="{C1BB2C23-7A63-204B-AA8A-0DEB569786DA}" type="datetimeFigureOut">
              <a:rPr lang="da-DK" smtClean="0"/>
              <a:t>18.04.2024</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D60D8B89-277E-A04A-AE74-1B85B843AC7B}" type="slidenum">
              <a:rPr lang="da-DK" smtClean="0"/>
              <a:t>‹nr.›</a:t>
            </a:fld>
            <a:endParaRPr lang="da-DK"/>
          </a:p>
        </p:txBody>
      </p:sp>
    </p:spTree>
    <p:extLst>
      <p:ext uri="{BB962C8B-B14F-4D97-AF65-F5344CB8AC3E}">
        <p14:creationId xmlns:p14="http://schemas.microsoft.com/office/powerpoint/2010/main" val="23636070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kolonner">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da-DK"/>
              <a:t>Klik for at redigere titeltypografien i masteren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teksttypografierne i masteren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teksttypografierne i masteren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teksttypografierne i masteren</a:t>
            </a:r>
          </a:p>
        </p:txBody>
      </p:sp>
      <p:sp>
        <p:nvSpPr>
          <p:cNvPr id="3" name="Date Placeholder 2"/>
          <p:cNvSpPr>
            <a:spLocks noGrp="1"/>
          </p:cNvSpPr>
          <p:nvPr>
            <p:ph type="dt" sz="half" idx="10"/>
          </p:nvPr>
        </p:nvSpPr>
        <p:spPr/>
        <p:txBody>
          <a:bodyPr/>
          <a:lstStyle/>
          <a:p>
            <a:fld id="{C1BB2C23-7A63-204B-AA8A-0DEB569786DA}" type="datetimeFigureOut">
              <a:rPr lang="da-DK" smtClean="0"/>
              <a:t>18.04.2024</a:t>
            </a:fld>
            <a:endParaRPr lang="da-DK"/>
          </a:p>
        </p:txBody>
      </p:sp>
      <p:sp>
        <p:nvSpPr>
          <p:cNvPr id="4" name="Footer Placeholder 3"/>
          <p:cNvSpPr>
            <a:spLocks noGrp="1"/>
          </p:cNvSpPr>
          <p:nvPr>
            <p:ph type="ftr" sz="quarter" idx="11"/>
          </p:nvPr>
        </p:nvSpPr>
        <p:spPr/>
        <p:txBody>
          <a:bodyPr/>
          <a:lstStyle/>
          <a:p>
            <a:endParaRPr lang="da-DK"/>
          </a:p>
        </p:txBody>
      </p:sp>
      <p:sp>
        <p:nvSpPr>
          <p:cNvPr id="5" name="Slide Number Placeholder 4"/>
          <p:cNvSpPr>
            <a:spLocks noGrp="1"/>
          </p:cNvSpPr>
          <p:nvPr>
            <p:ph type="sldNum" sz="quarter" idx="12"/>
          </p:nvPr>
        </p:nvSpPr>
        <p:spPr/>
        <p:txBody>
          <a:bodyPr/>
          <a:lstStyle/>
          <a:p>
            <a:fld id="{D60D8B89-277E-A04A-AE74-1B85B843AC7B}" type="slidenum">
              <a:rPr lang="da-DK" smtClean="0"/>
              <a:t>‹nr.›</a:t>
            </a:fld>
            <a:endParaRPr lang="da-DK"/>
          </a:p>
        </p:txBody>
      </p:sp>
    </p:spTree>
    <p:extLst>
      <p:ext uri="{BB962C8B-B14F-4D97-AF65-F5344CB8AC3E}">
        <p14:creationId xmlns:p14="http://schemas.microsoft.com/office/powerpoint/2010/main" val="28985008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kolonner med billed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da-DK"/>
              <a:t>Klik for at redigere titeltypografien i masteren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da-DK"/>
              <a:t>Klik på ikonet for at tilføje et billede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teksttypografierne i masteren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da-DK"/>
              <a:t>Klik på ikonet for at tilføje et billede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teksttypografierne i masteren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da-DK"/>
              <a:t>Klik på ikonet for at tilføje et billede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teksttypografierne i masteren</a:t>
            </a:r>
          </a:p>
        </p:txBody>
      </p:sp>
      <p:sp>
        <p:nvSpPr>
          <p:cNvPr id="3" name="Date Placeholder 2"/>
          <p:cNvSpPr>
            <a:spLocks noGrp="1"/>
          </p:cNvSpPr>
          <p:nvPr>
            <p:ph type="dt" sz="half" idx="10"/>
          </p:nvPr>
        </p:nvSpPr>
        <p:spPr/>
        <p:txBody>
          <a:bodyPr/>
          <a:lstStyle/>
          <a:p>
            <a:fld id="{C1BB2C23-7A63-204B-AA8A-0DEB569786DA}" type="datetimeFigureOut">
              <a:rPr lang="da-DK" smtClean="0"/>
              <a:t>18.04.2024</a:t>
            </a:fld>
            <a:endParaRPr lang="da-DK"/>
          </a:p>
        </p:txBody>
      </p:sp>
      <p:sp>
        <p:nvSpPr>
          <p:cNvPr id="4" name="Footer Placeholder 3"/>
          <p:cNvSpPr>
            <a:spLocks noGrp="1"/>
          </p:cNvSpPr>
          <p:nvPr>
            <p:ph type="ftr" sz="quarter" idx="11"/>
          </p:nvPr>
        </p:nvSpPr>
        <p:spPr/>
        <p:txBody>
          <a:bodyPr/>
          <a:lstStyle/>
          <a:p>
            <a:endParaRPr lang="da-DK"/>
          </a:p>
        </p:txBody>
      </p:sp>
      <p:sp>
        <p:nvSpPr>
          <p:cNvPr id="5" name="Slide Number Placeholder 4"/>
          <p:cNvSpPr>
            <a:spLocks noGrp="1"/>
          </p:cNvSpPr>
          <p:nvPr>
            <p:ph type="sldNum" sz="quarter" idx="12"/>
          </p:nvPr>
        </p:nvSpPr>
        <p:spPr/>
        <p:txBody>
          <a:bodyPr/>
          <a:lstStyle/>
          <a:p>
            <a:fld id="{D60D8B89-277E-A04A-AE74-1B85B843AC7B}" type="slidenum">
              <a:rPr lang="da-DK" smtClean="0"/>
              <a:t>‹nr.›</a:t>
            </a:fld>
            <a:endParaRPr lang="da-DK"/>
          </a:p>
        </p:txBody>
      </p:sp>
    </p:spTree>
    <p:extLst>
      <p:ext uri="{BB962C8B-B14F-4D97-AF65-F5344CB8AC3E}">
        <p14:creationId xmlns:p14="http://schemas.microsoft.com/office/powerpoint/2010/main" val="40214588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Klik for at redigere titeltypografien i masteren</a:t>
            </a:r>
            <a:endParaRPr lang="en-US" dirty="0"/>
          </a:p>
        </p:txBody>
      </p:sp>
      <p:sp>
        <p:nvSpPr>
          <p:cNvPr id="3" name="Vertical Text Placeholder 2"/>
          <p:cNvSpPr>
            <a:spLocks noGrp="1"/>
          </p:cNvSpPr>
          <p:nvPr>
            <p:ph type="body" orient="vert" idx="1"/>
          </p:nvPr>
        </p:nvSpPr>
        <p:spPr/>
        <p:txBody>
          <a:bodyPr vert="eaVert" anchor="t"/>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Date Placeholder 3"/>
          <p:cNvSpPr>
            <a:spLocks noGrp="1"/>
          </p:cNvSpPr>
          <p:nvPr>
            <p:ph type="dt" sz="half" idx="10"/>
          </p:nvPr>
        </p:nvSpPr>
        <p:spPr/>
        <p:txBody>
          <a:bodyPr/>
          <a:lstStyle/>
          <a:p>
            <a:fld id="{C1BB2C23-7A63-204B-AA8A-0DEB569786DA}" type="datetimeFigureOut">
              <a:rPr lang="da-DK" smtClean="0"/>
              <a:t>18.04.2024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D60D8B89-277E-A04A-AE74-1B85B843AC7B}" type="slidenum">
              <a:rPr lang="da-DK" smtClean="0"/>
              <a:t>‹nr.›</a:t>
            </a:fld>
            <a:endParaRPr lang="da-DK"/>
          </a:p>
        </p:txBody>
      </p:sp>
    </p:spTree>
    <p:extLst>
      <p:ext uri="{BB962C8B-B14F-4D97-AF65-F5344CB8AC3E}">
        <p14:creationId xmlns:p14="http://schemas.microsoft.com/office/powerpoint/2010/main" val="41240802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da-DK"/>
              <a:t>Klik for at redigere titeltypografien i masteren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Date Placeholder 3"/>
          <p:cNvSpPr>
            <a:spLocks noGrp="1"/>
          </p:cNvSpPr>
          <p:nvPr>
            <p:ph type="dt" sz="half" idx="10"/>
          </p:nvPr>
        </p:nvSpPr>
        <p:spPr/>
        <p:txBody>
          <a:bodyPr/>
          <a:lstStyle/>
          <a:p>
            <a:fld id="{C1BB2C23-7A63-204B-AA8A-0DEB569786DA}" type="datetimeFigureOut">
              <a:rPr lang="da-DK" smtClean="0"/>
              <a:t>18.04.2024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D60D8B89-277E-A04A-AE74-1B85B843AC7B}" type="slidenum">
              <a:rPr lang="da-DK" smtClean="0"/>
              <a:t>‹nr.›</a:t>
            </a:fld>
            <a:endParaRPr lang="da-DK"/>
          </a:p>
        </p:txBody>
      </p:sp>
    </p:spTree>
    <p:extLst>
      <p:ext uri="{BB962C8B-B14F-4D97-AF65-F5344CB8AC3E}">
        <p14:creationId xmlns:p14="http://schemas.microsoft.com/office/powerpoint/2010/main" val="654024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Klik for at redigere titeltypografien i masteren</a:t>
            </a:r>
            <a:endParaRPr lang="en-US" dirty="0"/>
          </a:p>
        </p:txBody>
      </p:sp>
      <p:sp>
        <p:nvSpPr>
          <p:cNvPr id="3" name="Content Placeholder 2"/>
          <p:cNvSpPr>
            <a:spLocks noGrp="1"/>
          </p:cNvSpPr>
          <p:nvPr>
            <p:ph idx="1"/>
          </p:nvPr>
        </p:nvSpPr>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Date Placeholder 3"/>
          <p:cNvSpPr>
            <a:spLocks noGrp="1"/>
          </p:cNvSpPr>
          <p:nvPr>
            <p:ph type="dt" sz="half" idx="10"/>
          </p:nvPr>
        </p:nvSpPr>
        <p:spPr/>
        <p:txBody>
          <a:bodyPr/>
          <a:lstStyle/>
          <a:p>
            <a:fld id="{C1BB2C23-7A63-204B-AA8A-0DEB569786DA}" type="datetimeFigureOut">
              <a:rPr lang="da-DK" smtClean="0"/>
              <a:t>18.04.2024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D60D8B89-277E-A04A-AE74-1B85B843AC7B}" type="slidenum">
              <a:rPr lang="da-DK" smtClean="0"/>
              <a:t>‹nr.›</a:t>
            </a:fld>
            <a:endParaRPr lang="da-DK"/>
          </a:p>
        </p:txBody>
      </p:sp>
    </p:spTree>
    <p:extLst>
      <p:ext uri="{BB962C8B-B14F-4D97-AF65-F5344CB8AC3E}">
        <p14:creationId xmlns:p14="http://schemas.microsoft.com/office/powerpoint/2010/main" val="4184950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da-DK"/>
              <a:t>Klik for at redigere titeltypografien i masteren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a:t>Klik for at redigere teksttypografierne i masteren</a:t>
            </a:r>
          </a:p>
        </p:txBody>
      </p:sp>
      <p:sp>
        <p:nvSpPr>
          <p:cNvPr id="4" name="Date Placeholder 3"/>
          <p:cNvSpPr>
            <a:spLocks noGrp="1"/>
          </p:cNvSpPr>
          <p:nvPr>
            <p:ph type="dt" sz="half" idx="10"/>
          </p:nvPr>
        </p:nvSpPr>
        <p:spPr/>
        <p:txBody>
          <a:bodyPr/>
          <a:lstStyle/>
          <a:p>
            <a:fld id="{C1BB2C23-7A63-204B-AA8A-0DEB569786DA}" type="datetimeFigureOut">
              <a:rPr lang="da-DK" smtClean="0"/>
              <a:t>18.04.2024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D60D8B89-277E-A04A-AE74-1B85B843AC7B}" type="slidenum">
              <a:rPr lang="da-DK" smtClean="0"/>
              <a:t>‹nr.›</a:t>
            </a:fld>
            <a:endParaRPr lang="da-DK"/>
          </a:p>
        </p:txBody>
      </p:sp>
    </p:spTree>
    <p:extLst>
      <p:ext uri="{BB962C8B-B14F-4D97-AF65-F5344CB8AC3E}">
        <p14:creationId xmlns:p14="http://schemas.microsoft.com/office/powerpoint/2010/main" val="2553947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Klik for at redigere titeltypografien i masteren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5" name="Date Placeholder 4"/>
          <p:cNvSpPr>
            <a:spLocks noGrp="1"/>
          </p:cNvSpPr>
          <p:nvPr>
            <p:ph type="dt" sz="half" idx="10"/>
          </p:nvPr>
        </p:nvSpPr>
        <p:spPr/>
        <p:txBody>
          <a:bodyPr/>
          <a:lstStyle/>
          <a:p>
            <a:fld id="{C1BB2C23-7A63-204B-AA8A-0DEB569786DA}" type="datetimeFigureOut">
              <a:rPr lang="da-DK" smtClean="0"/>
              <a:t>18.04.2024</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D60D8B89-277E-A04A-AE74-1B85B843AC7B}" type="slidenum">
              <a:rPr lang="da-DK" smtClean="0"/>
              <a:t>‹nr.›</a:t>
            </a:fld>
            <a:endParaRPr lang="da-DK"/>
          </a:p>
        </p:txBody>
      </p:sp>
    </p:spTree>
    <p:extLst>
      <p:ext uri="{BB962C8B-B14F-4D97-AF65-F5344CB8AC3E}">
        <p14:creationId xmlns:p14="http://schemas.microsoft.com/office/powerpoint/2010/main" val="1894049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da-DK"/>
              <a:t>Klik for at redigere titeltypografien i masteren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4" name="Content Placeholder 3"/>
          <p:cNvSpPr>
            <a:spLocks noGrp="1"/>
          </p:cNvSpPr>
          <p:nvPr>
            <p:ph sz="half" idx="2"/>
          </p:nvPr>
        </p:nvSpPr>
        <p:spPr>
          <a:xfrm>
            <a:off x="1141410" y="3073397"/>
            <a:ext cx="4878391" cy="2717801"/>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6" name="Content Placeholder 5"/>
          <p:cNvSpPr>
            <a:spLocks noGrp="1"/>
          </p:cNvSpPr>
          <p:nvPr>
            <p:ph sz="quarter" idx="4"/>
          </p:nvPr>
        </p:nvSpPr>
        <p:spPr>
          <a:xfrm>
            <a:off x="6172200" y="3073397"/>
            <a:ext cx="4875210" cy="2717801"/>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7" name="Date Placeholder 6"/>
          <p:cNvSpPr>
            <a:spLocks noGrp="1"/>
          </p:cNvSpPr>
          <p:nvPr>
            <p:ph type="dt" sz="half" idx="10"/>
          </p:nvPr>
        </p:nvSpPr>
        <p:spPr/>
        <p:txBody>
          <a:bodyPr/>
          <a:lstStyle/>
          <a:p>
            <a:fld id="{C1BB2C23-7A63-204B-AA8A-0DEB569786DA}" type="datetimeFigureOut">
              <a:rPr lang="da-DK" smtClean="0"/>
              <a:t>18.04.2024</a:t>
            </a:fld>
            <a:endParaRPr lang="da-DK"/>
          </a:p>
        </p:txBody>
      </p:sp>
      <p:sp>
        <p:nvSpPr>
          <p:cNvPr id="8" name="Footer Placeholder 7"/>
          <p:cNvSpPr>
            <a:spLocks noGrp="1"/>
          </p:cNvSpPr>
          <p:nvPr>
            <p:ph type="ftr" sz="quarter" idx="11"/>
          </p:nvPr>
        </p:nvSpPr>
        <p:spPr/>
        <p:txBody>
          <a:bodyPr/>
          <a:lstStyle/>
          <a:p>
            <a:endParaRPr lang="da-DK"/>
          </a:p>
        </p:txBody>
      </p:sp>
      <p:sp>
        <p:nvSpPr>
          <p:cNvPr id="9" name="Slide Number Placeholder 8"/>
          <p:cNvSpPr>
            <a:spLocks noGrp="1"/>
          </p:cNvSpPr>
          <p:nvPr>
            <p:ph type="sldNum" sz="quarter" idx="12"/>
          </p:nvPr>
        </p:nvSpPr>
        <p:spPr/>
        <p:txBody>
          <a:bodyPr/>
          <a:lstStyle/>
          <a:p>
            <a:fld id="{D60D8B89-277E-A04A-AE74-1B85B843AC7B}" type="slidenum">
              <a:rPr lang="da-DK" smtClean="0"/>
              <a:t>‹nr.›</a:t>
            </a:fld>
            <a:endParaRPr lang="da-DK"/>
          </a:p>
        </p:txBody>
      </p:sp>
    </p:spTree>
    <p:extLst>
      <p:ext uri="{BB962C8B-B14F-4D97-AF65-F5344CB8AC3E}">
        <p14:creationId xmlns:p14="http://schemas.microsoft.com/office/powerpoint/2010/main" val="1369254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Klik for at redigere titeltypografien i masteren</a:t>
            </a:r>
            <a:endParaRPr lang="en-US" dirty="0"/>
          </a:p>
        </p:txBody>
      </p:sp>
      <p:sp>
        <p:nvSpPr>
          <p:cNvPr id="3" name="Date Placeholder 2"/>
          <p:cNvSpPr>
            <a:spLocks noGrp="1"/>
          </p:cNvSpPr>
          <p:nvPr>
            <p:ph type="dt" sz="half" idx="10"/>
          </p:nvPr>
        </p:nvSpPr>
        <p:spPr/>
        <p:txBody>
          <a:bodyPr/>
          <a:lstStyle/>
          <a:p>
            <a:fld id="{C1BB2C23-7A63-204B-AA8A-0DEB569786DA}" type="datetimeFigureOut">
              <a:rPr lang="da-DK" smtClean="0"/>
              <a:t>18.04.2024</a:t>
            </a:fld>
            <a:endParaRPr lang="da-DK"/>
          </a:p>
        </p:txBody>
      </p:sp>
      <p:sp>
        <p:nvSpPr>
          <p:cNvPr id="4" name="Footer Placeholder 3"/>
          <p:cNvSpPr>
            <a:spLocks noGrp="1"/>
          </p:cNvSpPr>
          <p:nvPr>
            <p:ph type="ftr" sz="quarter" idx="11"/>
          </p:nvPr>
        </p:nvSpPr>
        <p:spPr/>
        <p:txBody>
          <a:bodyPr/>
          <a:lstStyle/>
          <a:p>
            <a:endParaRPr lang="da-DK"/>
          </a:p>
        </p:txBody>
      </p:sp>
      <p:sp>
        <p:nvSpPr>
          <p:cNvPr id="5" name="Slide Number Placeholder 4"/>
          <p:cNvSpPr>
            <a:spLocks noGrp="1"/>
          </p:cNvSpPr>
          <p:nvPr>
            <p:ph type="sldNum" sz="quarter" idx="12"/>
          </p:nvPr>
        </p:nvSpPr>
        <p:spPr/>
        <p:txBody>
          <a:bodyPr/>
          <a:lstStyle/>
          <a:p>
            <a:fld id="{D60D8B89-277E-A04A-AE74-1B85B843AC7B}" type="slidenum">
              <a:rPr lang="da-DK" smtClean="0"/>
              <a:t>‹nr.›</a:t>
            </a:fld>
            <a:endParaRPr lang="da-DK"/>
          </a:p>
        </p:txBody>
      </p:sp>
    </p:spTree>
    <p:extLst>
      <p:ext uri="{BB962C8B-B14F-4D97-AF65-F5344CB8AC3E}">
        <p14:creationId xmlns:p14="http://schemas.microsoft.com/office/powerpoint/2010/main" val="3665156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BB2C23-7A63-204B-AA8A-0DEB569786DA}" type="datetimeFigureOut">
              <a:rPr lang="da-DK" smtClean="0"/>
              <a:t>18.04.2024</a:t>
            </a:fld>
            <a:endParaRPr lang="da-DK"/>
          </a:p>
        </p:txBody>
      </p:sp>
      <p:sp>
        <p:nvSpPr>
          <p:cNvPr id="3" name="Footer Placeholder 2"/>
          <p:cNvSpPr>
            <a:spLocks noGrp="1"/>
          </p:cNvSpPr>
          <p:nvPr>
            <p:ph type="ftr" sz="quarter" idx="11"/>
          </p:nvPr>
        </p:nvSpPr>
        <p:spPr/>
        <p:txBody>
          <a:bodyPr/>
          <a:lstStyle/>
          <a:p>
            <a:endParaRPr lang="da-DK"/>
          </a:p>
        </p:txBody>
      </p:sp>
      <p:sp>
        <p:nvSpPr>
          <p:cNvPr id="4" name="Slide Number Placeholder 3"/>
          <p:cNvSpPr>
            <a:spLocks noGrp="1"/>
          </p:cNvSpPr>
          <p:nvPr>
            <p:ph type="sldNum" sz="quarter" idx="12"/>
          </p:nvPr>
        </p:nvSpPr>
        <p:spPr/>
        <p:txBody>
          <a:bodyPr/>
          <a:lstStyle/>
          <a:p>
            <a:fld id="{D60D8B89-277E-A04A-AE74-1B85B843AC7B}" type="slidenum">
              <a:rPr lang="da-DK" smtClean="0"/>
              <a:t>‹nr.›</a:t>
            </a:fld>
            <a:endParaRPr lang="da-DK"/>
          </a:p>
        </p:txBody>
      </p:sp>
    </p:spTree>
    <p:extLst>
      <p:ext uri="{BB962C8B-B14F-4D97-AF65-F5344CB8AC3E}">
        <p14:creationId xmlns:p14="http://schemas.microsoft.com/office/powerpoint/2010/main" val="2652336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da-DK"/>
              <a:t>Klik for at redigere titeltypografien i masteren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Date Placeholder 4"/>
          <p:cNvSpPr>
            <a:spLocks noGrp="1"/>
          </p:cNvSpPr>
          <p:nvPr>
            <p:ph type="dt" sz="half" idx="10"/>
          </p:nvPr>
        </p:nvSpPr>
        <p:spPr/>
        <p:txBody>
          <a:bodyPr/>
          <a:lstStyle/>
          <a:p>
            <a:fld id="{C1BB2C23-7A63-204B-AA8A-0DEB569786DA}" type="datetimeFigureOut">
              <a:rPr lang="da-DK" smtClean="0"/>
              <a:t>18.04.2024</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D60D8B89-277E-A04A-AE74-1B85B843AC7B}" type="slidenum">
              <a:rPr lang="da-DK" smtClean="0"/>
              <a:t>‹nr.›</a:t>
            </a:fld>
            <a:endParaRPr lang="da-DK"/>
          </a:p>
        </p:txBody>
      </p:sp>
    </p:spTree>
    <p:extLst>
      <p:ext uri="{BB962C8B-B14F-4D97-AF65-F5344CB8AC3E}">
        <p14:creationId xmlns:p14="http://schemas.microsoft.com/office/powerpoint/2010/main" val="2768458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da-DK"/>
              <a:t>Klik for at redigere titeltypografien i masteren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a-DK"/>
              <a:t>Klik på ikonet for at tilføje et billede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Date Placeholder 4"/>
          <p:cNvSpPr>
            <a:spLocks noGrp="1"/>
          </p:cNvSpPr>
          <p:nvPr>
            <p:ph type="dt" sz="half" idx="10"/>
          </p:nvPr>
        </p:nvSpPr>
        <p:spPr/>
        <p:txBody>
          <a:bodyPr/>
          <a:lstStyle/>
          <a:p>
            <a:fld id="{C1BB2C23-7A63-204B-AA8A-0DEB569786DA}" type="datetimeFigureOut">
              <a:rPr lang="da-DK" smtClean="0"/>
              <a:t>18.04.2024</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D60D8B89-277E-A04A-AE74-1B85B843AC7B}" type="slidenum">
              <a:rPr lang="da-DK" smtClean="0"/>
              <a:t>‹nr.›</a:t>
            </a:fld>
            <a:endParaRPr lang="da-DK"/>
          </a:p>
        </p:txBody>
      </p:sp>
    </p:spTree>
    <p:extLst>
      <p:ext uri="{BB962C8B-B14F-4D97-AF65-F5344CB8AC3E}">
        <p14:creationId xmlns:p14="http://schemas.microsoft.com/office/powerpoint/2010/main" val="2709496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1BB2C23-7A63-204B-AA8A-0DEB569786DA}" type="datetimeFigureOut">
              <a:rPr lang="da-DK" smtClean="0"/>
              <a:t>18.04.2024</a:t>
            </a:fld>
            <a:endParaRPr lang="da-DK"/>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da-DK"/>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60D8B89-277E-A04A-AE74-1B85B843AC7B}" type="slidenum">
              <a:rPr lang="da-DK" smtClean="0"/>
              <a:t>‹nr.›</a:t>
            </a:fld>
            <a:endParaRPr lang="da-DK"/>
          </a:p>
        </p:txBody>
      </p:sp>
    </p:spTree>
    <p:extLst>
      <p:ext uri="{BB962C8B-B14F-4D97-AF65-F5344CB8AC3E}">
        <p14:creationId xmlns:p14="http://schemas.microsoft.com/office/powerpoint/2010/main" val="64846334"/>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2.png"/><Relationship Id="rId7" Type="http://schemas.openxmlformats.org/officeDocument/2006/relationships/diagramQuickStyle" Target="../diagrams/quickStyle7.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36.jpeg"/><Relationship Id="rId9" Type="http://schemas.microsoft.com/office/2007/relationships/diagramDrawing" Target="../diagrams/drawing7.xml"/></Relationships>
</file>

<file path=ppt/slides/_rels/slide14.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6.png"/><Relationship Id="rId7" Type="http://schemas.openxmlformats.org/officeDocument/2006/relationships/diagramColors" Target="../diagrams/colors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4" descr="Network Technology Background">
            <a:extLst>
              <a:ext uri="{FF2B5EF4-FFF2-40B4-BE49-F238E27FC236}">
                <a16:creationId xmlns:a16="http://schemas.microsoft.com/office/drawing/2014/main" id="{1E98AA73-2E42-B051-17AD-7B86CCB80D5D}"/>
              </a:ext>
            </a:extLst>
          </p:cNvPr>
          <p:cNvPicPr>
            <a:picLocks noChangeAspect="1"/>
          </p:cNvPicPr>
          <p:nvPr/>
        </p:nvPicPr>
        <p:blipFill rotWithShape="1">
          <a:blip r:embed="rId2"/>
          <a:srcRect b="3434"/>
          <a:stretch/>
        </p:blipFill>
        <p:spPr>
          <a:xfrm>
            <a:off x="20" y="10"/>
            <a:ext cx="12191980" cy="6857990"/>
          </a:xfrm>
          <a:prstGeom prst="rect">
            <a:avLst/>
          </a:prstGeom>
        </p:spPr>
      </p:pic>
      <p:pic>
        <p:nvPicPr>
          <p:cNvPr id="7" name="Billede 6" descr="Et billede, der indeholder sort-hvid, kunst&#10;&#10;Automatisk genereret beskrivelse">
            <a:extLst>
              <a:ext uri="{FF2B5EF4-FFF2-40B4-BE49-F238E27FC236}">
                <a16:creationId xmlns:a16="http://schemas.microsoft.com/office/drawing/2014/main" id="{B894E42B-B545-1AFC-05B8-E63718AD82AE}"/>
              </a:ext>
            </a:extLst>
          </p:cNvPr>
          <p:cNvPicPr>
            <a:picLocks noChangeAspect="1"/>
          </p:cNvPicPr>
          <p:nvPr/>
        </p:nvPicPr>
        <p:blipFill>
          <a:blip r:embed="rId3">
            <a:alphaModFix amt="19000"/>
            <a:extLst>
              <a:ext uri="{BEBA8EAE-BF5A-486C-A8C5-ECC9F3942E4B}">
                <a14:imgProps xmlns:a14="http://schemas.microsoft.com/office/drawing/2010/main">
                  <a14:imgLayer r:embed="rId4">
                    <a14:imgEffect>
                      <a14:sharpenSoften amount="100000"/>
                    </a14:imgEffect>
                    <a14:imgEffect>
                      <a14:colorTemperature colorTemp="3631"/>
                    </a14:imgEffect>
                    <a14:imgEffect>
                      <a14:brightnessContrast bright="63000" contrast="64000"/>
                    </a14:imgEffect>
                  </a14:imgLayer>
                </a14:imgProps>
              </a:ext>
            </a:extLst>
          </a:blip>
          <a:stretch>
            <a:fillRect/>
          </a:stretch>
        </p:blipFill>
        <p:spPr>
          <a:xfrm>
            <a:off x="0" y="-1"/>
            <a:ext cx="7830998" cy="4410315"/>
          </a:xfrm>
          <a:prstGeom prst="rect">
            <a:avLst/>
          </a:prstGeom>
          <a:effectLst>
            <a:softEdge rad="286785"/>
          </a:effectLst>
        </p:spPr>
      </p:pic>
      <p:pic>
        <p:nvPicPr>
          <p:cNvPr id="4" name="Picture 4" descr="Graph">
            <a:extLst>
              <a:ext uri="{FF2B5EF4-FFF2-40B4-BE49-F238E27FC236}">
                <a16:creationId xmlns:a16="http://schemas.microsoft.com/office/drawing/2014/main" id="{640849A2-7916-06F6-7A8E-C14F16CDB05F}"/>
              </a:ext>
            </a:extLst>
          </p:cNvPr>
          <p:cNvPicPr>
            <a:picLocks noChangeAspect="1"/>
          </p:cNvPicPr>
          <p:nvPr/>
        </p:nvPicPr>
        <p:blipFill rotWithShape="1">
          <a:blip r:embed="rId5">
            <a:alphaModFix amt="29000"/>
            <a:extLst>
              <a:ext uri="{BEBA8EAE-BF5A-486C-A8C5-ECC9F3942E4B}">
                <a14:imgProps xmlns:a14="http://schemas.microsoft.com/office/drawing/2010/main">
                  <a14:imgLayer r:embed="rId6">
                    <a14:imgEffect>
                      <a14:colorTemperature colorTemp="3004"/>
                    </a14:imgEffect>
                  </a14:imgLayer>
                </a14:imgProps>
              </a:ext>
            </a:extLst>
          </a:blip>
          <a:srcRect l="16457" r="29202"/>
          <a:stretch/>
        </p:blipFill>
        <p:spPr>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cene3d>
            <a:camera prst="orthographicFront"/>
            <a:lightRig rig="threePt" dir="t"/>
          </a:scene3d>
          <a:sp3d>
            <a:bevelT prst="slope"/>
            <a:bevelB prst="angle"/>
          </a:sp3d>
        </p:spPr>
      </p:pic>
      <p:sp>
        <p:nvSpPr>
          <p:cNvPr id="12" name="Pentagon 11">
            <a:extLst>
              <a:ext uri="{FF2B5EF4-FFF2-40B4-BE49-F238E27FC236}">
                <a16:creationId xmlns:a16="http://schemas.microsoft.com/office/drawing/2014/main" id="{07F1C537-A75C-F7B9-A320-7762BB4C52D8}"/>
              </a:ext>
            </a:extLst>
          </p:cNvPr>
          <p:cNvSpPr/>
          <p:nvPr/>
        </p:nvSpPr>
        <p:spPr>
          <a:xfrm>
            <a:off x="-6717" y="4412773"/>
            <a:ext cx="7240715" cy="2067526"/>
          </a:xfrm>
          <a:prstGeom prst="homePlate">
            <a:avLst/>
          </a:prstGeom>
          <a:gradFill flip="none" rotWithShape="1">
            <a:gsLst>
              <a:gs pos="29000">
                <a:srgbClr val="0432FF">
                  <a:alpha val="53537"/>
                </a:srgbClr>
              </a:gs>
              <a:gs pos="100000">
                <a:schemeClr val="accent5">
                  <a:lumMod val="50000"/>
                  <a:shade val="67500"/>
                  <a:satMod val="115000"/>
                </a:schemeClr>
              </a:gs>
              <a:gs pos="93000">
                <a:schemeClr val="accent5">
                  <a:lumMod val="50000"/>
                  <a:shade val="100000"/>
                  <a:satMod val="115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da-DK" sz="3400">
                <a:solidFill>
                  <a:srgbClr val="FEFFFF"/>
                </a:solidFill>
                <a:latin typeface="Century Gothic" panose="020B0502020202020204" pitchFamily="34" charset="0"/>
              </a:rPr>
              <a:t>Eksamen</a:t>
            </a:r>
            <a:br>
              <a:rPr lang="da-DK" sz="3400">
                <a:solidFill>
                  <a:srgbClr val="FEFFFF"/>
                </a:solidFill>
                <a:latin typeface="Century Gothic" panose="020B0502020202020204" pitchFamily="34" charset="0"/>
              </a:rPr>
            </a:br>
            <a:r>
              <a:rPr lang="da-DK" sz="2100">
                <a:solidFill>
                  <a:srgbClr val="FEFFFF"/>
                </a:solidFill>
                <a:latin typeface="Century Gothic" panose="020B0502020202020204" pitchFamily="34" charset="0"/>
              </a:rPr>
              <a:t>Opgave 6 – Videnskabsteori</a:t>
            </a:r>
            <a:r>
              <a:rPr lang="en-US" sz="2100">
                <a:solidFill>
                  <a:srgbClr val="FEFFFF"/>
                </a:solidFill>
                <a:latin typeface="Century Gothic" panose="020B0502020202020204" pitchFamily="34" charset="0"/>
              </a:rPr>
              <a:t> &amp; Covering Shadows</a:t>
            </a:r>
            <a:endParaRPr lang="en-US" sz="2100" dirty="0">
              <a:solidFill>
                <a:srgbClr val="FEFFFF"/>
              </a:solidFill>
              <a:latin typeface="Century Gothic" panose="020B0502020202020204" pitchFamily="34" charset="0"/>
            </a:endParaRPr>
          </a:p>
        </p:txBody>
      </p:sp>
    </p:spTree>
    <p:extLst>
      <p:ext uri="{BB962C8B-B14F-4D97-AF65-F5344CB8AC3E}">
        <p14:creationId xmlns:p14="http://schemas.microsoft.com/office/powerpoint/2010/main" val="168232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E978A47D-4F17-40FE-AB70-7AF78A95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85BE3A7E-6A3F-401E-A025-BBB8FDB8D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57" name="Rectangle 5">
              <a:extLst>
                <a:ext uri="{FF2B5EF4-FFF2-40B4-BE49-F238E27FC236}">
                  <a16:creationId xmlns:a16="http://schemas.microsoft.com/office/drawing/2014/main" id="{41EE9036-817C-476C-BD59-B5184F9A3E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da-DK"/>
            </a:p>
          </p:txBody>
        </p:sp>
        <p:sp>
          <p:nvSpPr>
            <p:cNvPr id="58" name="Freeform 6">
              <a:extLst>
                <a:ext uri="{FF2B5EF4-FFF2-40B4-BE49-F238E27FC236}">
                  <a16:creationId xmlns:a16="http://schemas.microsoft.com/office/drawing/2014/main" id="{F098087A-B4E4-4300-A841-44988BD88E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59" name="Freeform 7">
              <a:extLst>
                <a:ext uri="{FF2B5EF4-FFF2-40B4-BE49-F238E27FC236}">
                  <a16:creationId xmlns:a16="http://schemas.microsoft.com/office/drawing/2014/main" id="{F5BD5F4B-A39C-4DF9-84E4-A4D33F30E6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60" name="Freeform 8">
              <a:extLst>
                <a:ext uri="{FF2B5EF4-FFF2-40B4-BE49-F238E27FC236}">
                  <a16:creationId xmlns:a16="http://schemas.microsoft.com/office/drawing/2014/main" id="{D7FA9858-BFA0-4D5B-AF72-B1B65EB06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61" name="Freeform 9">
              <a:extLst>
                <a:ext uri="{FF2B5EF4-FFF2-40B4-BE49-F238E27FC236}">
                  <a16:creationId xmlns:a16="http://schemas.microsoft.com/office/drawing/2014/main" id="{A508A5F3-AFE0-4750-A9C2-B51A514FFC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62" name="Freeform 10">
              <a:extLst>
                <a:ext uri="{FF2B5EF4-FFF2-40B4-BE49-F238E27FC236}">
                  <a16:creationId xmlns:a16="http://schemas.microsoft.com/office/drawing/2014/main" id="{92B4AAEB-ABF4-42A7-BE52-0B442190D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63" name="Freeform 11">
              <a:extLst>
                <a:ext uri="{FF2B5EF4-FFF2-40B4-BE49-F238E27FC236}">
                  <a16:creationId xmlns:a16="http://schemas.microsoft.com/office/drawing/2014/main" id="{3767C370-4A42-4376-8CAE-606C4BC8F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64" name="Freeform 12">
              <a:extLst>
                <a:ext uri="{FF2B5EF4-FFF2-40B4-BE49-F238E27FC236}">
                  <a16:creationId xmlns:a16="http://schemas.microsoft.com/office/drawing/2014/main" id="{36205F53-9C95-4954-B97C-1625BB8A3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65" name="Freeform 13">
              <a:extLst>
                <a:ext uri="{FF2B5EF4-FFF2-40B4-BE49-F238E27FC236}">
                  <a16:creationId xmlns:a16="http://schemas.microsoft.com/office/drawing/2014/main" id="{DC80B58E-3469-43E9-96FC-D747B6983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66" name="Freeform 14">
              <a:extLst>
                <a:ext uri="{FF2B5EF4-FFF2-40B4-BE49-F238E27FC236}">
                  <a16:creationId xmlns:a16="http://schemas.microsoft.com/office/drawing/2014/main" id="{E17A4ED2-DDD7-4B4D-A39C-9B0121C88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67" name="Freeform 15">
              <a:extLst>
                <a:ext uri="{FF2B5EF4-FFF2-40B4-BE49-F238E27FC236}">
                  <a16:creationId xmlns:a16="http://schemas.microsoft.com/office/drawing/2014/main" id="{A2C14A85-E7A9-4E1D-809F-20F5CFA788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68" name="Line 16">
              <a:extLst>
                <a:ext uri="{FF2B5EF4-FFF2-40B4-BE49-F238E27FC236}">
                  <a16:creationId xmlns:a16="http://schemas.microsoft.com/office/drawing/2014/main" id="{F3D51E32-9399-4B7F-8D91-BF9A068B834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da-DK"/>
            </a:p>
          </p:txBody>
        </p:sp>
        <p:sp>
          <p:nvSpPr>
            <p:cNvPr id="69" name="Freeform 17">
              <a:extLst>
                <a:ext uri="{FF2B5EF4-FFF2-40B4-BE49-F238E27FC236}">
                  <a16:creationId xmlns:a16="http://schemas.microsoft.com/office/drawing/2014/main" id="{9969F9D2-502D-4C1D-ABA5-02B1BF2A0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70" name="Freeform 18">
              <a:extLst>
                <a:ext uri="{FF2B5EF4-FFF2-40B4-BE49-F238E27FC236}">
                  <a16:creationId xmlns:a16="http://schemas.microsoft.com/office/drawing/2014/main" id="{4AE555C6-5623-478A-BF35-63E9929A3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71" name="Freeform 19">
              <a:extLst>
                <a:ext uri="{FF2B5EF4-FFF2-40B4-BE49-F238E27FC236}">
                  <a16:creationId xmlns:a16="http://schemas.microsoft.com/office/drawing/2014/main" id="{A3D3AED4-A69E-4301-9BB4-436DC5F0C9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72" name="Freeform 20">
              <a:extLst>
                <a:ext uri="{FF2B5EF4-FFF2-40B4-BE49-F238E27FC236}">
                  <a16:creationId xmlns:a16="http://schemas.microsoft.com/office/drawing/2014/main" id="{C3B8082C-2D81-48D7-8B45-85B7C89296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73" name="Rectangle 21">
              <a:extLst>
                <a:ext uri="{FF2B5EF4-FFF2-40B4-BE49-F238E27FC236}">
                  <a16:creationId xmlns:a16="http://schemas.microsoft.com/office/drawing/2014/main" id="{9AD35461-BA86-408B-8A29-244EB2F2FB5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da-DK"/>
            </a:p>
          </p:txBody>
        </p:sp>
        <p:sp>
          <p:nvSpPr>
            <p:cNvPr id="74" name="Freeform 22">
              <a:extLst>
                <a:ext uri="{FF2B5EF4-FFF2-40B4-BE49-F238E27FC236}">
                  <a16:creationId xmlns:a16="http://schemas.microsoft.com/office/drawing/2014/main" id="{F238E495-B6C6-4857-899B-CDD584831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75" name="Freeform 23">
              <a:extLst>
                <a:ext uri="{FF2B5EF4-FFF2-40B4-BE49-F238E27FC236}">
                  <a16:creationId xmlns:a16="http://schemas.microsoft.com/office/drawing/2014/main" id="{E20A751E-054C-4EC2-8DA3-0EC923A6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76" name="Freeform 24">
              <a:extLst>
                <a:ext uri="{FF2B5EF4-FFF2-40B4-BE49-F238E27FC236}">
                  <a16:creationId xmlns:a16="http://schemas.microsoft.com/office/drawing/2014/main" id="{B6E8E701-3D21-4E5C-AB6E-9A7404697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77" name="Freeform 25">
              <a:extLst>
                <a:ext uri="{FF2B5EF4-FFF2-40B4-BE49-F238E27FC236}">
                  <a16:creationId xmlns:a16="http://schemas.microsoft.com/office/drawing/2014/main" id="{431BDA41-D09D-4984-B888-756F5F81B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78" name="Freeform 26">
              <a:extLst>
                <a:ext uri="{FF2B5EF4-FFF2-40B4-BE49-F238E27FC236}">
                  <a16:creationId xmlns:a16="http://schemas.microsoft.com/office/drawing/2014/main" id="{0DC943D2-20E4-4C00-82D2-D405A7C00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79" name="Freeform 27">
              <a:extLst>
                <a:ext uri="{FF2B5EF4-FFF2-40B4-BE49-F238E27FC236}">
                  <a16:creationId xmlns:a16="http://schemas.microsoft.com/office/drawing/2014/main" id="{4BC34A74-80A2-4DE1-8ADC-BBD170903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80" name="Freeform 28">
              <a:extLst>
                <a:ext uri="{FF2B5EF4-FFF2-40B4-BE49-F238E27FC236}">
                  <a16:creationId xmlns:a16="http://schemas.microsoft.com/office/drawing/2014/main" id="{C6C3CA25-431F-4E26-952D-4AA9C4C72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81" name="Freeform 29">
              <a:extLst>
                <a:ext uri="{FF2B5EF4-FFF2-40B4-BE49-F238E27FC236}">
                  <a16:creationId xmlns:a16="http://schemas.microsoft.com/office/drawing/2014/main" id="{776D1836-82AE-40EF-9829-C6B8D2CF0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82" name="Freeform 30">
              <a:extLst>
                <a:ext uri="{FF2B5EF4-FFF2-40B4-BE49-F238E27FC236}">
                  <a16:creationId xmlns:a16="http://schemas.microsoft.com/office/drawing/2014/main" id="{9A8E397E-ADF9-45C1-98F4-3F5A86378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83" name="Freeform 31">
              <a:extLst>
                <a:ext uri="{FF2B5EF4-FFF2-40B4-BE49-F238E27FC236}">
                  <a16:creationId xmlns:a16="http://schemas.microsoft.com/office/drawing/2014/main" id="{DE07CFD9-357F-40BC-A792-CE874BFE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grpSp>
      <p:sp>
        <p:nvSpPr>
          <p:cNvPr id="2" name="Titel 1">
            <a:extLst>
              <a:ext uri="{FF2B5EF4-FFF2-40B4-BE49-F238E27FC236}">
                <a16:creationId xmlns:a16="http://schemas.microsoft.com/office/drawing/2014/main" id="{53D9DC13-C76A-32F0-2BC5-CD2433C3C7CE}"/>
              </a:ext>
            </a:extLst>
          </p:cNvPr>
          <p:cNvSpPr>
            <a:spLocks noGrp="1"/>
          </p:cNvSpPr>
          <p:nvPr>
            <p:ph type="title"/>
          </p:nvPr>
        </p:nvSpPr>
        <p:spPr>
          <a:xfrm>
            <a:off x="1141413" y="1082673"/>
            <a:ext cx="2869416" cy="4708528"/>
          </a:xfrm>
        </p:spPr>
        <p:txBody>
          <a:bodyPr>
            <a:normAutofit/>
          </a:bodyPr>
          <a:lstStyle/>
          <a:p>
            <a:pPr algn="r"/>
            <a:r>
              <a:rPr lang="da-DK" sz="4000" cap="none" dirty="0">
                <a:latin typeface="Century Gothic" panose="020B0502020202020204" pitchFamily="34" charset="0"/>
              </a:rPr>
              <a:t>Logisk positivisme</a:t>
            </a:r>
          </a:p>
        </p:txBody>
      </p:sp>
      <p:cxnSp>
        <p:nvCxnSpPr>
          <p:cNvPr id="85" name="Straight Connector 84">
            <a:extLst>
              <a:ext uri="{FF2B5EF4-FFF2-40B4-BE49-F238E27FC236}">
                <a16:creationId xmlns:a16="http://schemas.microsoft.com/office/drawing/2014/main" id="{085ECEC0-FF5D-4348-92C7-1EA7C61E77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Pladsholder til indhold 2">
            <a:extLst>
              <a:ext uri="{FF2B5EF4-FFF2-40B4-BE49-F238E27FC236}">
                <a16:creationId xmlns:a16="http://schemas.microsoft.com/office/drawing/2014/main" id="{D488A039-7DFA-82F7-E59C-8015777CE025}"/>
              </a:ext>
            </a:extLst>
          </p:cNvPr>
          <p:cNvSpPr>
            <a:spLocks noGrp="1"/>
          </p:cNvSpPr>
          <p:nvPr>
            <p:ph idx="1"/>
          </p:nvPr>
        </p:nvSpPr>
        <p:spPr>
          <a:xfrm>
            <a:off x="5297763" y="1082673"/>
            <a:ext cx="5751237" cy="4708528"/>
          </a:xfrm>
        </p:spPr>
        <p:txBody>
          <a:bodyPr anchor="ctr">
            <a:normAutofit/>
          </a:bodyPr>
          <a:lstStyle/>
          <a:p>
            <a:r>
              <a:rPr lang="da-DK" sz="1800" dirty="0"/>
              <a:t>Hvad er logisk positivisme?</a:t>
            </a:r>
          </a:p>
          <a:p>
            <a:r>
              <a:rPr lang="da-DK" sz="1800" dirty="0"/>
              <a:t>Hvad bruges det til?</a:t>
            </a:r>
          </a:p>
          <a:p>
            <a:r>
              <a:rPr lang="da-DK" sz="1800" dirty="0"/>
              <a:t>Videnskabelig metode</a:t>
            </a:r>
          </a:p>
        </p:txBody>
      </p:sp>
      <p:grpSp>
        <p:nvGrpSpPr>
          <p:cNvPr id="87" name="Group 86">
            <a:extLst>
              <a:ext uri="{FF2B5EF4-FFF2-40B4-BE49-F238E27FC236}">
                <a16:creationId xmlns:a16="http://schemas.microsoft.com/office/drawing/2014/main" id="{F4E035BE-9FF4-43D3-BC25-CF582D7FF8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88" name="Freeform 32">
              <a:extLst>
                <a:ext uri="{FF2B5EF4-FFF2-40B4-BE49-F238E27FC236}">
                  <a16:creationId xmlns:a16="http://schemas.microsoft.com/office/drawing/2014/main" id="{F98BCEB2-EC20-4E84-A994-0AC37292C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89" name="Freeform 33">
              <a:extLst>
                <a:ext uri="{FF2B5EF4-FFF2-40B4-BE49-F238E27FC236}">
                  <a16:creationId xmlns:a16="http://schemas.microsoft.com/office/drawing/2014/main" id="{7A2E1821-AEDF-417E-9F17-83379E9C0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90" name="Freeform 34">
              <a:extLst>
                <a:ext uri="{FF2B5EF4-FFF2-40B4-BE49-F238E27FC236}">
                  <a16:creationId xmlns:a16="http://schemas.microsoft.com/office/drawing/2014/main" id="{CB3734E2-8292-4B47-B6AB-0E5A058DE9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91" name="Freeform 35">
              <a:extLst>
                <a:ext uri="{FF2B5EF4-FFF2-40B4-BE49-F238E27FC236}">
                  <a16:creationId xmlns:a16="http://schemas.microsoft.com/office/drawing/2014/main" id="{A0B09C51-29AB-45C0-B707-CCFB9DF28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92" name="Freeform 36">
              <a:extLst>
                <a:ext uri="{FF2B5EF4-FFF2-40B4-BE49-F238E27FC236}">
                  <a16:creationId xmlns:a16="http://schemas.microsoft.com/office/drawing/2014/main" id="{510C0CED-AE1B-45AE-B5E1-57521E589D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93" name="Freeform 37">
              <a:extLst>
                <a:ext uri="{FF2B5EF4-FFF2-40B4-BE49-F238E27FC236}">
                  <a16:creationId xmlns:a16="http://schemas.microsoft.com/office/drawing/2014/main" id="{591F2327-4B45-41AA-B41C-7404B6A1E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94" name="Freeform 38">
              <a:extLst>
                <a:ext uri="{FF2B5EF4-FFF2-40B4-BE49-F238E27FC236}">
                  <a16:creationId xmlns:a16="http://schemas.microsoft.com/office/drawing/2014/main" id="{5A63224C-41A0-42C0-96F6-0B2BE99A1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95" name="Freeform 39">
              <a:extLst>
                <a:ext uri="{FF2B5EF4-FFF2-40B4-BE49-F238E27FC236}">
                  <a16:creationId xmlns:a16="http://schemas.microsoft.com/office/drawing/2014/main" id="{A7C00B9F-C253-4776-9935-EC02254A4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96" name="Freeform 40">
              <a:extLst>
                <a:ext uri="{FF2B5EF4-FFF2-40B4-BE49-F238E27FC236}">
                  <a16:creationId xmlns:a16="http://schemas.microsoft.com/office/drawing/2014/main" id="{5062D4AA-13F3-4064-8440-FFE8562D85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97" name="Rectangle 41">
              <a:extLst>
                <a:ext uri="{FF2B5EF4-FFF2-40B4-BE49-F238E27FC236}">
                  <a16:creationId xmlns:a16="http://schemas.microsoft.com/office/drawing/2014/main" id="{3E143B27-CB82-440B-879B-D25C1891C1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da-DK"/>
            </a:p>
          </p:txBody>
        </p:sp>
      </p:grpSp>
      <p:pic>
        <p:nvPicPr>
          <p:cNvPr id="7" name="Pladsholder til indhold 4" descr="Et billede, der indeholder tekst, cykel&#10;&#10;Automatisk genereret beskrivelse">
            <a:extLst>
              <a:ext uri="{FF2B5EF4-FFF2-40B4-BE49-F238E27FC236}">
                <a16:creationId xmlns:a16="http://schemas.microsoft.com/office/drawing/2014/main" id="{25422E36-A1BA-A9E7-11B4-96976F2699E5}"/>
              </a:ext>
            </a:extLst>
          </p:cNvPr>
          <p:cNvPicPr>
            <a:picLocks noChangeAspect="1"/>
          </p:cNvPicPr>
          <p:nvPr/>
        </p:nvPicPr>
        <p:blipFill>
          <a:blip r:embed="rId3"/>
          <a:stretch>
            <a:fillRect/>
          </a:stretch>
        </p:blipFill>
        <p:spPr>
          <a:xfrm>
            <a:off x="8474855" y="-17641"/>
            <a:ext cx="2786074" cy="6861353"/>
          </a:xfrm>
          <a:prstGeom prst="rect">
            <a:avLst/>
          </a:prstGeom>
        </p:spPr>
      </p:pic>
    </p:spTree>
    <p:extLst>
      <p:ext uri="{BB962C8B-B14F-4D97-AF65-F5344CB8AC3E}">
        <p14:creationId xmlns:p14="http://schemas.microsoft.com/office/powerpoint/2010/main" val="3669640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pct90">
          <a:fgClr>
            <a:schemeClr val="bg2">
              <a:lumMod val="60000"/>
              <a:lumOff val="40000"/>
            </a:schemeClr>
          </a:fgClr>
          <a:bgClr>
            <a:schemeClr val="accent6">
              <a:lumMod val="75000"/>
            </a:schemeClr>
          </a:bgClr>
        </a:pattFill>
        <a:effectLst/>
      </p:bgPr>
    </p:bg>
    <p:spTree>
      <p:nvGrpSpPr>
        <p:cNvPr id="1" name=""/>
        <p:cNvGrpSpPr/>
        <p:nvPr/>
      </p:nvGrpSpPr>
      <p:grpSpPr>
        <a:xfrm>
          <a:off x="0" y="0"/>
          <a:ext cx="0" cy="0"/>
          <a:chOff x="0" y="0"/>
          <a:chExt cx="0" cy="0"/>
        </a:xfrm>
      </p:grpSpPr>
      <p:sp useBgFill="1">
        <p:nvSpPr>
          <p:cNvPr id="81" name="Rectangle 80">
            <a:extLst>
              <a:ext uri="{FF2B5EF4-FFF2-40B4-BE49-F238E27FC236}">
                <a16:creationId xmlns:a16="http://schemas.microsoft.com/office/drawing/2014/main" id="{CC892AB0-7D6D-4FC9-9105-0CB427161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807353E4-FA19-40CB-8AF8-3A8E6704B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84" name="Freeform 35">
              <a:extLst>
                <a:ext uri="{FF2B5EF4-FFF2-40B4-BE49-F238E27FC236}">
                  <a16:creationId xmlns:a16="http://schemas.microsoft.com/office/drawing/2014/main" id="{697D009D-8E70-460A-BE57-321BB0764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da-DK"/>
            </a:p>
          </p:txBody>
        </p:sp>
        <p:sp>
          <p:nvSpPr>
            <p:cNvPr id="85" name="Freeform 36">
              <a:extLst>
                <a:ext uri="{FF2B5EF4-FFF2-40B4-BE49-F238E27FC236}">
                  <a16:creationId xmlns:a16="http://schemas.microsoft.com/office/drawing/2014/main" id="{D0001F35-F282-403E-8D08-0D204D851F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da-DK"/>
            </a:p>
          </p:txBody>
        </p:sp>
        <p:sp>
          <p:nvSpPr>
            <p:cNvPr id="86" name="Freeform 38">
              <a:extLst>
                <a:ext uri="{FF2B5EF4-FFF2-40B4-BE49-F238E27FC236}">
                  <a16:creationId xmlns:a16="http://schemas.microsoft.com/office/drawing/2014/main" id="{3F8A69A2-2D15-40CD-8C14-A18643ABA5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da-DK"/>
            </a:p>
          </p:txBody>
        </p:sp>
        <p:sp>
          <p:nvSpPr>
            <p:cNvPr id="87" name="Freeform 39">
              <a:extLst>
                <a:ext uri="{FF2B5EF4-FFF2-40B4-BE49-F238E27FC236}">
                  <a16:creationId xmlns:a16="http://schemas.microsoft.com/office/drawing/2014/main" id="{B665CA2A-9D55-4786-9343-EB4667262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da-DK"/>
            </a:p>
          </p:txBody>
        </p:sp>
        <p:sp>
          <p:nvSpPr>
            <p:cNvPr id="88" name="Freeform 40">
              <a:extLst>
                <a:ext uri="{FF2B5EF4-FFF2-40B4-BE49-F238E27FC236}">
                  <a16:creationId xmlns:a16="http://schemas.microsoft.com/office/drawing/2014/main" id="{CEE9BD85-96DF-4CDF-BC0F-C4E46062B3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da-DK"/>
            </a:p>
          </p:txBody>
        </p:sp>
        <p:sp>
          <p:nvSpPr>
            <p:cNvPr id="89" name="Rectangle 41">
              <a:extLst>
                <a:ext uri="{FF2B5EF4-FFF2-40B4-BE49-F238E27FC236}">
                  <a16:creationId xmlns:a16="http://schemas.microsoft.com/office/drawing/2014/main" id="{6BB6F5E5-6CA3-4B20-86A7-1174D6E71F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txBody>
            <a:bodyPr/>
            <a:lstStyle/>
            <a:p>
              <a:endParaRPr lang="da-DK"/>
            </a:p>
          </p:txBody>
        </p:sp>
      </p:grpSp>
      <p:grpSp>
        <p:nvGrpSpPr>
          <p:cNvPr id="91" name="Group 90">
            <a:extLst>
              <a:ext uri="{FF2B5EF4-FFF2-40B4-BE49-F238E27FC236}">
                <a16:creationId xmlns:a16="http://schemas.microsoft.com/office/drawing/2014/main" id="{0328E69E-CE3D-4110-8BF7-AD3C0C10CB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92" name="Freeform 32">
              <a:extLst>
                <a:ext uri="{FF2B5EF4-FFF2-40B4-BE49-F238E27FC236}">
                  <a16:creationId xmlns:a16="http://schemas.microsoft.com/office/drawing/2014/main" id="{30F84C80-9E12-4460-B88F-D03839F0C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da-DK"/>
            </a:p>
          </p:txBody>
        </p:sp>
        <p:sp>
          <p:nvSpPr>
            <p:cNvPr id="93" name="Freeform 33">
              <a:extLst>
                <a:ext uri="{FF2B5EF4-FFF2-40B4-BE49-F238E27FC236}">
                  <a16:creationId xmlns:a16="http://schemas.microsoft.com/office/drawing/2014/main" id="{2F84C18C-5783-48FF-9DE0-FDA327CFC4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da-DK"/>
            </a:p>
          </p:txBody>
        </p:sp>
        <p:sp>
          <p:nvSpPr>
            <p:cNvPr id="94" name="Freeform 34">
              <a:extLst>
                <a:ext uri="{FF2B5EF4-FFF2-40B4-BE49-F238E27FC236}">
                  <a16:creationId xmlns:a16="http://schemas.microsoft.com/office/drawing/2014/main" id="{08C6A855-346C-4589-9AD4-5E15BCBC7A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da-DK"/>
            </a:p>
          </p:txBody>
        </p:sp>
        <p:sp>
          <p:nvSpPr>
            <p:cNvPr id="95" name="Freeform 37">
              <a:extLst>
                <a:ext uri="{FF2B5EF4-FFF2-40B4-BE49-F238E27FC236}">
                  <a16:creationId xmlns:a16="http://schemas.microsoft.com/office/drawing/2014/main" id="{7E64BEE6-1157-421C-A02A-47639E4D9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da-DK"/>
            </a:p>
          </p:txBody>
        </p:sp>
      </p:grpSp>
      <p:grpSp>
        <p:nvGrpSpPr>
          <p:cNvPr id="97" name="Group 96">
            <a:extLst>
              <a:ext uri="{FF2B5EF4-FFF2-40B4-BE49-F238E27FC236}">
                <a16:creationId xmlns:a16="http://schemas.microsoft.com/office/drawing/2014/main" id="{F64806C9-3599-45A7-BCFF-F762C54276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98" name="Freeform 32">
              <a:extLst>
                <a:ext uri="{FF2B5EF4-FFF2-40B4-BE49-F238E27FC236}">
                  <a16:creationId xmlns:a16="http://schemas.microsoft.com/office/drawing/2014/main" id="{41D6E755-9558-4CAA-8F56-469D231C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da-DK"/>
            </a:p>
          </p:txBody>
        </p:sp>
        <p:sp>
          <p:nvSpPr>
            <p:cNvPr id="99" name="Freeform 33">
              <a:extLst>
                <a:ext uri="{FF2B5EF4-FFF2-40B4-BE49-F238E27FC236}">
                  <a16:creationId xmlns:a16="http://schemas.microsoft.com/office/drawing/2014/main" id="{8FCD41C4-606C-446C-8C81-6353C644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da-DK"/>
            </a:p>
          </p:txBody>
        </p:sp>
        <p:sp>
          <p:nvSpPr>
            <p:cNvPr id="100" name="Freeform 34">
              <a:extLst>
                <a:ext uri="{FF2B5EF4-FFF2-40B4-BE49-F238E27FC236}">
                  <a16:creationId xmlns:a16="http://schemas.microsoft.com/office/drawing/2014/main" id="{274CFBE4-CEA6-4C81-BB1E-83E1896771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da-DK"/>
            </a:p>
          </p:txBody>
        </p:sp>
        <p:sp>
          <p:nvSpPr>
            <p:cNvPr id="101" name="Freeform 37">
              <a:extLst>
                <a:ext uri="{FF2B5EF4-FFF2-40B4-BE49-F238E27FC236}">
                  <a16:creationId xmlns:a16="http://schemas.microsoft.com/office/drawing/2014/main" id="{24813D3D-7B30-42F2-9065-1B40F140C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da-DK"/>
            </a:p>
          </p:txBody>
        </p:sp>
      </p:grpSp>
      <p:grpSp>
        <p:nvGrpSpPr>
          <p:cNvPr id="103" name="Group 102">
            <a:extLst>
              <a:ext uri="{FF2B5EF4-FFF2-40B4-BE49-F238E27FC236}">
                <a16:creationId xmlns:a16="http://schemas.microsoft.com/office/drawing/2014/main" id="{1287AC97-A8E8-4B45-A50A-3057A88B40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104" name="Freeform 35">
              <a:extLst>
                <a:ext uri="{FF2B5EF4-FFF2-40B4-BE49-F238E27FC236}">
                  <a16:creationId xmlns:a16="http://schemas.microsoft.com/office/drawing/2014/main" id="{57D70AA8-D36C-4DF9-B7D7-4E2C9BEFD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da-DK"/>
            </a:p>
          </p:txBody>
        </p:sp>
        <p:sp>
          <p:nvSpPr>
            <p:cNvPr id="105" name="Freeform 36">
              <a:extLst>
                <a:ext uri="{FF2B5EF4-FFF2-40B4-BE49-F238E27FC236}">
                  <a16:creationId xmlns:a16="http://schemas.microsoft.com/office/drawing/2014/main" id="{74D88556-8C5B-41AF-9FA0-92D2734708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da-DK"/>
            </a:p>
          </p:txBody>
        </p:sp>
        <p:sp>
          <p:nvSpPr>
            <p:cNvPr id="106" name="Freeform 38">
              <a:extLst>
                <a:ext uri="{FF2B5EF4-FFF2-40B4-BE49-F238E27FC236}">
                  <a16:creationId xmlns:a16="http://schemas.microsoft.com/office/drawing/2014/main" id="{17E00558-8912-48C6-8202-D8A2D854B7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da-DK"/>
            </a:p>
          </p:txBody>
        </p:sp>
        <p:sp>
          <p:nvSpPr>
            <p:cNvPr id="107" name="Freeform 39">
              <a:extLst>
                <a:ext uri="{FF2B5EF4-FFF2-40B4-BE49-F238E27FC236}">
                  <a16:creationId xmlns:a16="http://schemas.microsoft.com/office/drawing/2014/main" id="{7E4C092A-90EF-4870-97FC-C2D97FD2CE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da-DK"/>
            </a:p>
          </p:txBody>
        </p:sp>
        <p:sp>
          <p:nvSpPr>
            <p:cNvPr id="108" name="Freeform 40">
              <a:extLst>
                <a:ext uri="{FF2B5EF4-FFF2-40B4-BE49-F238E27FC236}">
                  <a16:creationId xmlns:a16="http://schemas.microsoft.com/office/drawing/2014/main" id="{0C8C091A-4902-4B98-BB6B-AF6FA1174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da-DK"/>
            </a:p>
          </p:txBody>
        </p:sp>
        <p:sp>
          <p:nvSpPr>
            <p:cNvPr id="109" name="Rectangle 41">
              <a:extLst>
                <a:ext uri="{FF2B5EF4-FFF2-40B4-BE49-F238E27FC236}">
                  <a16:creationId xmlns:a16="http://schemas.microsoft.com/office/drawing/2014/main" id="{50C57AA3-5B6E-4C49-9AE3-D130A25404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txBody>
            <a:bodyPr/>
            <a:lstStyle/>
            <a:p>
              <a:endParaRPr lang="da-DK"/>
            </a:p>
          </p:txBody>
        </p:sp>
      </p:grpSp>
      <p:sp>
        <p:nvSpPr>
          <p:cNvPr id="111" name="Rectangle 110">
            <a:extLst>
              <a:ext uri="{FF2B5EF4-FFF2-40B4-BE49-F238E27FC236}">
                <a16:creationId xmlns:a16="http://schemas.microsoft.com/office/drawing/2014/main" id="{6D29BE04-4454-4832-B83F-10D001BFF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ound Diagonal Corner Rectangle 7">
            <a:extLst>
              <a:ext uri="{FF2B5EF4-FFF2-40B4-BE49-F238E27FC236}">
                <a16:creationId xmlns:a16="http://schemas.microsoft.com/office/drawing/2014/main" id="{98714CE9-3C2C-48E1-8B8F-CFB7735C4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2611F4BE-CB3F-A08F-C510-A69EFE16546D}"/>
              </a:ext>
            </a:extLst>
          </p:cNvPr>
          <p:cNvSpPr>
            <a:spLocks noGrp="1"/>
          </p:cNvSpPr>
          <p:nvPr>
            <p:ph type="title"/>
          </p:nvPr>
        </p:nvSpPr>
        <p:spPr>
          <a:xfrm>
            <a:off x="1577445" y="1168078"/>
            <a:ext cx="9048219" cy="1092200"/>
          </a:xfrm>
        </p:spPr>
        <p:txBody>
          <a:bodyPr anchor="ctr">
            <a:normAutofit/>
          </a:bodyPr>
          <a:lstStyle/>
          <a:p>
            <a:pPr algn="ctr"/>
            <a:r>
              <a:rPr lang="da-DK" cap="none" dirty="0">
                <a:solidFill>
                  <a:srgbClr val="FFFFFF"/>
                </a:solidFill>
                <a:latin typeface="Century Gothic" panose="020B0502020202020204" pitchFamily="34" charset="0"/>
              </a:rPr>
              <a:t>Udvalgte Features</a:t>
            </a:r>
          </a:p>
        </p:txBody>
      </p:sp>
      <p:graphicFrame>
        <p:nvGraphicFramePr>
          <p:cNvPr id="115" name="Pladsholder til indhold 3">
            <a:extLst>
              <a:ext uri="{FF2B5EF4-FFF2-40B4-BE49-F238E27FC236}">
                <a16:creationId xmlns:a16="http://schemas.microsoft.com/office/drawing/2014/main" id="{8587132C-1E22-F19B-C524-C7507A389CF8}"/>
              </a:ext>
            </a:extLst>
          </p:cNvPr>
          <p:cNvGraphicFramePr>
            <a:graphicFrameLocks noGrp="1"/>
          </p:cNvGraphicFramePr>
          <p:nvPr>
            <p:ph idx="1"/>
            <p:extLst>
              <p:ext uri="{D42A27DB-BD31-4B8C-83A1-F6EECF244321}">
                <p14:modId xmlns:p14="http://schemas.microsoft.com/office/powerpoint/2010/main" val="2113484275"/>
              </p:ext>
            </p:extLst>
          </p:nvPr>
        </p:nvGraphicFramePr>
        <p:xfrm>
          <a:off x="1044046" y="2260278"/>
          <a:ext cx="10055224" cy="3751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419464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2000">
              <a:schemeClr val="bg2"/>
            </a:gs>
            <a:gs pos="0">
              <a:schemeClr val="accent1"/>
            </a:gs>
          </a:gsLst>
          <a:lin ang="5040000" scaled="0"/>
        </a:gra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E978A47D-4F17-40FE-AB70-7AF78A95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85BE3A7E-6A3F-401E-A025-BBB8FDB8D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57" name="Rectangle 5">
              <a:extLst>
                <a:ext uri="{FF2B5EF4-FFF2-40B4-BE49-F238E27FC236}">
                  <a16:creationId xmlns:a16="http://schemas.microsoft.com/office/drawing/2014/main" id="{41EE9036-817C-476C-BD59-B5184F9A3E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a-DK"/>
            </a:p>
          </p:txBody>
        </p:sp>
        <p:sp>
          <p:nvSpPr>
            <p:cNvPr id="58" name="Freeform 6">
              <a:extLst>
                <a:ext uri="{FF2B5EF4-FFF2-40B4-BE49-F238E27FC236}">
                  <a16:creationId xmlns:a16="http://schemas.microsoft.com/office/drawing/2014/main" id="{F098087A-B4E4-4300-A841-44988BD88E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59" name="Freeform 7">
              <a:extLst>
                <a:ext uri="{FF2B5EF4-FFF2-40B4-BE49-F238E27FC236}">
                  <a16:creationId xmlns:a16="http://schemas.microsoft.com/office/drawing/2014/main" id="{F5BD5F4B-A39C-4DF9-84E4-A4D33F30E6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60" name="Freeform 8">
              <a:extLst>
                <a:ext uri="{FF2B5EF4-FFF2-40B4-BE49-F238E27FC236}">
                  <a16:creationId xmlns:a16="http://schemas.microsoft.com/office/drawing/2014/main" id="{D7FA9858-BFA0-4D5B-AF72-B1B65EB06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61" name="Freeform 9">
              <a:extLst>
                <a:ext uri="{FF2B5EF4-FFF2-40B4-BE49-F238E27FC236}">
                  <a16:creationId xmlns:a16="http://schemas.microsoft.com/office/drawing/2014/main" id="{A508A5F3-AFE0-4750-A9C2-B51A514FFC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62" name="Freeform 10">
              <a:extLst>
                <a:ext uri="{FF2B5EF4-FFF2-40B4-BE49-F238E27FC236}">
                  <a16:creationId xmlns:a16="http://schemas.microsoft.com/office/drawing/2014/main" id="{92B4AAEB-ABF4-42A7-BE52-0B442190D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63" name="Freeform 11">
              <a:extLst>
                <a:ext uri="{FF2B5EF4-FFF2-40B4-BE49-F238E27FC236}">
                  <a16:creationId xmlns:a16="http://schemas.microsoft.com/office/drawing/2014/main" id="{3767C370-4A42-4376-8CAE-606C4BC8F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64" name="Freeform 12">
              <a:extLst>
                <a:ext uri="{FF2B5EF4-FFF2-40B4-BE49-F238E27FC236}">
                  <a16:creationId xmlns:a16="http://schemas.microsoft.com/office/drawing/2014/main" id="{36205F53-9C95-4954-B97C-1625BB8A3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65" name="Freeform 13">
              <a:extLst>
                <a:ext uri="{FF2B5EF4-FFF2-40B4-BE49-F238E27FC236}">
                  <a16:creationId xmlns:a16="http://schemas.microsoft.com/office/drawing/2014/main" id="{DC80B58E-3469-43E9-96FC-D747B6983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66" name="Freeform 14">
              <a:extLst>
                <a:ext uri="{FF2B5EF4-FFF2-40B4-BE49-F238E27FC236}">
                  <a16:creationId xmlns:a16="http://schemas.microsoft.com/office/drawing/2014/main" id="{E17A4ED2-DDD7-4B4D-A39C-9B0121C88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67" name="Freeform 15">
              <a:extLst>
                <a:ext uri="{FF2B5EF4-FFF2-40B4-BE49-F238E27FC236}">
                  <a16:creationId xmlns:a16="http://schemas.microsoft.com/office/drawing/2014/main" id="{A2C14A85-E7A9-4E1D-809F-20F5CFA788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68" name="Line 16">
              <a:extLst>
                <a:ext uri="{FF2B5EF4-FFF2-40B4-BE49-F238E27FC236}">
                  <a16:creationId xmlns:a16="http://schemas.microsoft.com/office/drawing/2014/main" id="{F3D51E32-9399-4B7F-8D91-BF9A068B834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da-DK"/>
            </a:p>
          </p:txBody>
        </p:sp>
        <p:sp>
          <p:nvSpPr>
            <p:cNvPr id="69" name="Freeform 17">
              <a:extLst>
                <a:ext uri="{FF2B5EF4-FFF2-40B4-BE49-F238E27FC236}">
                  <a16:creationId xmlns:a16="http://schemas.microsoft.com/office/drawing/2014/main" id="{9969F9D2-502D-4C1D-ABA5-02B1BF2A0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70" name="Freeform 18">
              <a:extLst>
                <a:ext uri="{FF2B5EF4-FFF2-40B4-BE49-F238E27FC236}">
                  <a16:creationId xmlns:a16="http://schemas.microsoft.com/office/drawing/2014/main" id="{4AE555C6-5623-478A-BF35-63E9929A3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71" name="Freeform 19">
              <a:extLst>
                <a:ext uri="{FF2B5EF4-FFF2-40B4-BE49-F238E27FC236}">
                  <a16:creationId xmlns:a16="http://schemas.microsoft.com/office/drawing/2014/main" id="{A3D3AED4-A69E-4301-9BB4-436DC5F0C9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72" name="Freeform 20">
              <a:extLst>
                <a:ext uri="{FF2B5EF4-FFF2-40B4-BE49-F238E27FC236}">
                  <a16:creationId xmlns:a16="http://schemas.microsoft.com/office/drawing/2014/main" id="{C3B8082C-2D81-48D7-8B45-85B7C89296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73" name="Rectangle 21">
              <a:extLst>
                <a:ext uri="{FF2B5EF4-FFF2-40B4-BE49-F238E27FC236}">
                  <a16:creationId xmlns:a16="http://schemas.microsoft.com/office/drawing/2014/main" id="{9AD35461-BA86-408B-8A29-244EB2F2FB5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a-DK"/>
            </a:p>
          </p:txBody>
        </p:sp>
        <p:sp>
          <p:nvSpPr>
            <p:cNvPr id="74" name="Freeform 22">
              <a:extLst>
                <a:ext uri="{FF2B5EF4-FFF2-40B4-BE49-F238E27FC236}">
                  <a16:creationId xmlns:a16="http://schemas.microsoft.com/office/drawing/2014/main" id="{F238E495-B6C6-4857-899B-CDD584831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75" name="Freeform 23">
              <a:extLst>
                <a:ext uri="{FF2B5EF4-FFF2-40B4-BE49-F238E27FC236}">
                  <a16:creationId xmlns:a16="http://schemas.microsoft.com/office/drawing/2014/main" id="{E20A751E-054C-4EC2-8DA3-0EC923A6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76" name="Freeform 24">
              <a:extLst>
                <a:ext uri="{FF2B5EF4-FFF2-40B4-BE49-F238E27FC236}">
                  <a16:creationId xmlns:a16="http://schemas.microsoft.com/office/drawing/2014/main" id="{B6E8E701-3D21-4E5C-AB6E-9A7404697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77" name="Freeform 25">
              <a:extLst>
                <a:ext uri="{FF2B5EF4-FFF2-40B4-BE49-F238E27FC236}">
                  <a16:creationId xmlns:a16="http://schemas.microsoft.com/office/drawing/2014/main" id="{431BDA41-D09D-4984-B888-756F5F81B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78" name="Freeform 26">
              <a:extLst>
                <a:ext uri="{FF2B5EF4-FFF2-40B4-BE49-F238E27FC236}">
                  <a16:creationId xmlns:a16="http://schemas.microsoft.com/office/drawing/2014/main" id="{0DC943D2-20E4-4C00-82D2-D405A7C00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79" name="Freeform 27">
              <a:extLst>
                <a:ext uri="{FF2B5EF4-FFF2-40B4-BE49-F238E27FC236}">
                  <a16:creationId xmlns:a16="http://schemas.microsoft.com/office/drawing/2014/main" id="{4BC34A74-80A2-4DE1-8ADC-BBD170903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80" name="Freeform 28">
              <a:extLst>
                <a:ext uri="{FF2B5EF4-FFF2-40B4-BE49-F238E27FC236}">
                  <a16:creationId xmlns:a16="http://schemas.microsoft.com/office/drawing/2014/main" id="{C6C3CA25-431F-4E26-952D-4AA9C4C72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81" name="Freeform 29">
              <a:extLst>
                <a:ext uri="{FF2B5EF4-FFF2-40B4-BE49-F238E27FC236}">
                  <a16:creationId xmlns:a16="http://schemas.microsoft.com/office/drawing/2014/main" id="{776D1836-82AE-40EF-9829-C6B8D2CF0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82" name="Freeform 30">
              <a:extLst>
                <a:ext uri="{FF2B5EF4-FFF2-40B4-BE49-F238E27FC236}">
                  <a16:creationId xmlns:a16="http://schemas.microsoft.com/office/drawing/2014/main" id="{9A8E397E-ADF9-45C1-98F4-3F5A86378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83" name="Freeform 31">
              <a:extLst>
                <a:ext uri="{FF2B5EF4-FFF2-40B4-BE49-F238E27FC236}">
                  <a16:creationId xmlns:a16="http://schemas.microsoft.com/office/drawing/2014/main" id="{DE07CFD9-357F-40BC-A792-CE874BFE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grpSp>
      <p:sp>
        <p:nvSpPr>
          <p:cNvPr id="2" name="Titel 1">
            <a:extLst>
              <a:ext uri="{FF2B5EF4-FFF2-40B4-BE49-F238E27FC236}">
                <a16:creationId xmlns:a16="http://schemas.microsoft.com/office/drawing/2014/main" id="{3DB6C9A2-7CF2-5214-160D-F584E180B596}"/>
              </a:ext>
            </a:extLst>
          </p:cNvPr>
          <p:cNvSpPr>
            <a:spLocks noGrp="1"/>
          </p:cNvSpPr>
          <p:nvPr>
            <p:ph type="title"/>
          </p:nvPr>
        </p:nvSpPr>
        <p:spPr>
          <a:xfrm>
            <a:off x="1141412" y="1082673"/>
            <a:ext cx="3515001" cy="4708528"/>
          </a:xfrm>
        </p:spPr>
        <p:txBody>
          <a:bodyPr>
            <a:normAutofit/>
          </a:bodyPr>
          <a:lstStyle/>
          <a:p>
            <a:r>
              <a:rPr lang="da-DK" sz="3700" cap="none" dirty="0">
                <a:latin typeface="Century Gothic" panose="020B0502020202020204" pitchFamily="34" charset="0"/>
              </a:rPr>
              <a:t>Hvor tætte er de på virkeligheden?</a:t>
            </a:r>
          </a:p>
        </p:txBody>
      </p:sp>
      <p:cxnSp>
        <p:nvCxnSpPr>
          <p:cNvPr id="85" name="Straight Connector 84">
            <a:extLst>
              <a:ext uri="{FF2B5EF4-FFF2-40B4-BE49-F238E27FC236}">
                <a16:creationId xmlns:a16="http://schemas.microsoft.com/office/drawing/2014/main" id="{085ECEC0-FF5D-4348-92C7-1EA7C61E77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99" name="Pladsholder til indhold 2">
            <a:extLst>
              <a:ext uri="{FF2B5EF4-FFF2-40B4-BE49-F238E27FC236}">
                <a16:creationId xmlns:a16="http://schemas.microsoft.com/office/drawing/2014/main" id="{83B5E6AE-679A-941C-B98B-FFF7125263AC}"/>
              </a:ext>
            </a:extLst>
          </p:cNvPr>
          <p:cNvGraphicFramePr>
            <a:graphicFrameLocks noGrp="1"/>
          </p:cNvGraphicFramePr>
          <p:nvPr>
            <p:ph idx="1"/>
            <p:extLst>
              <p:ext uri="{D42A27DB-BD31-4B8C-83A1-F6EECF244321}">
                <p14:modId xmlns:p14="http://schemas.microsoft.com/office/powerpoint/2010/main" val="2756632947"/>
              </p:ext>
            </p:extLst>
          </p:nvPr>
        </p:nvGraphicFramePr>
        <p:xfrm>
          <a:off x="5297763" y="1082673"/>
          <a:ext cx="5751237" cy="47085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7" name="Group 86">
            <a:extLst>
              <a:ext uri="{FF2B5EF4-FFF2-40B4-BE49-F238E27FC236}">
                <a16:creationId xmlns:a16="http://schemas.microsoft.com/office/drawing/2014/main" id="{F4E035BE-9FF4-43D3-BC25-CF582D7FF8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88" name="Freeform 32">
              <a:extLst>
                <a:ext uri="{FF2B5EF4-FFF2-40B4-BE49-F238E27FC236}">
                  <a16:creationId xmlns:a16="http://schemas.microsoft.com/office/drawing/2014/main" id="{F98BCEB2-EC20-4E84-A994-0AC37292C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89" name="Freeform 33">
              <a:extLst>
                <a:ext uri="{FF2B5EF4-FFF2-40B4-BE49-F238E27FC236}">
                  <a16:creationId xmlns:a16="http://schemas.microsoft.com/office/drawing/2014/main" id="{7A2E1821-AEDF-417E-9F17-83379E9C0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90" name="Freeform 34">
              <a:extLst>
                <a:ext uri="{FF2B5EF4-FFF2-40B4-BE49-F238E27FC236}">
                  <a16:creationId xmlns:a16="http://schemas.microsoft.com/office/drawing/2014/main" id="{CB3734E2-8292-4B47-B6AB-0E5A058DE9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91" name="Freeform 35">
              <a:extLst>
                <a:ext uri="{FF2B5EF4-FFF2-40B4-BE49-F238E27FC236}">
                  <a16:creationId xmlns:a16="http://schemas.microsoft.com/office/drawing/2014/main" id="{A0B09C51-29AB-45C0-B707-CCFB9DF28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92" name="Freeform 36">
              <a:extLst>
                <a:ext uri="{FF2B5EF4-FFF2-40B4-BE49-F238E27FC236}">
                  <a16:creationId xmlns:a16="http://schemas.microsoft.com/office/drawing/2014/main" id="{510C0CED-AE1B-45AE-B5E1-57521E589D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93" name="Freeform 37">
              <a:extLst>
                <a:ext uri="{FF2B5EF4-FFF2-40B4-BE49-F238E27FC236}">
                  <a16:creationId xmlns:a16="http://schemas.microsoft.com/office/drawing/2014/main" id="{591F2327-4B45-41AA-B41C-7404B6A1E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94" name="Freeform 38">
              <a:extLst>
                <a:ext uri="{FF2B5EF4-FFF2-40B4-BE49-F238E27FC236}">
                  <a16:creationId xmlns:a16="http://schemas.microsoft.com/office/drawing/2014/main" id="{5A63224C-41A0-42C0-96F6-0B2BE99A1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95" name="Freeform 39">
              <a:extLst>
                <a:ext uri="{FF2B5EF4-FFF2-40B4-BE49-F238E27FC236}">
                  <a16:creationId xmlns:a16="http://schemas.microsoft.com/office/drawing/2014/main" id="{A7C00B9F-C253-4776-9935-EC02254A4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96" name="Freeform 40">
              <a:extLst>
                <a:ext uri="{FF2B5EF4-FFF2-40B4-BE49-F238E27FC236}">
                  <a16:creationId xmlns:a16="http://schemas.microsoft.com/office/drawing/2014/main" id="{5062D4AA-13F3-4064-8440-FFE8562D85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97" name="Rectangle 41">
              <a:extLst>
                <a:ext uri="{FF2B5EF4-FFF2-40B4-BE49-F238E27FC236}">
                  <a16:creationId xmlns:a16="http://schemas.microsoft.com/office/drawing/2014/main" id="{3E143B27-CB82-440B-879B-D25C1891C1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a-DK"/>
            </a:p>
          </p:txBody>
        </p:sp>
      </p:grpSp>
    </p:spTree>
    <p:extLst>
      <p:ext uri="{BB962C8B-B14F-4D97-AF65-F5344CB8AC3E}">
        <p14:creationId xmlns:p14="http://schemas.microsoft.com/office/powerpoint/2010/main" val="4057237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dk2">
                <a:hueOff val="0"/>
                <a:satOff val="0"/>
                <a:lumOff val="0"/>
                <a:alphaOff val="0"/>
                <a:tint val="94000"/>
                <a:satMod val="105000"/>
                <a:lumMod val="102000"/>
              </a:schemeClr>
            </a:gs>
            <a:gs pos="46000">
              <a:schemeClr val="dk2">
                <a:hueOff val="0"/>
                <a:satOff val="0"/>
                <a:lumOff val="0"/>
                <a:alphaOff val="0"/>
                <a:shade val="74000"/>
                <a:satMod val="128000"/>
                <a:lumMod val="100000"/>
              </a:schemeClr>
            </a:gs>
          </a:gsLst>
          <a:lin ang="5400000" scaled="0"/>
        </a:gradFill>
        <a:effectLst/>
      </p:bgPr>
    </p:bg>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47" name="Rectangle 46">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el 1">
            <a:extLst>
              <a:ext uri="{FF2B5EF4-FFF2-40B4-BE49-F238E27FC236}">
                <a16:creationId xmlns:a16="http://schemas.microsoft.com/office/drawing/2014/main" id="{6A81FCDB-4A83-829F-25CD-ABF2A4D4AB48}"/>
              </a:ext>
            </a:extLst>
          </p:cNvPr>
          <p:cNvSpPr>
            <a:spLocks noGrp="1"/>
          </p:cNvSpPr>
          <p:nvPr>
            <p:ph type="title"/>
          </p:nvPr>
        </p:nvSpPr>
        <p:spPr>
          <a:xfrm>
            <a:off x="7629144" y="588355"/>
            <a:ext cx="4543807" cy="1478570"/>
          </a:xfrm>
        </p:spPr>
        <p:txBody>
          <a:bodyPr>
            <a:normAutofit/>
          </a:bodyPr>
          <a:lstStyle/>
          <a:p>
            <a:r>
              <a:rPr lang="da-DK" sz="3200" cap="none" dirty="0">
                <a:latin typeface="Century Gothic" panose="020B0502020202020204" pitchFamily="34" charset="0"/>
              </a:rPr>
              <a:t>Opdage &amp; rette fejl</a:t>
            </a:r>
          </a:p>
        </p:txBody>
      </p:sp>
      <p:pic>
        <p:nvPicPr>
          <p:cNvPr id="42" name="Picture 41" descr="Abstracte achtergrond van knooppunten en een raster">
            <a:extLst>
              <a:ext uri="{FF2B5EF4-FFF2-40B4-BE49-F238E27FC236}">
                <a16:creationId xmlns:a16="http://schemas.microsoft.com/office/drawing/2014/main" id="{9C68DE6C-DFC2-712A-8DB3-6A1AC1F38E9F}"/>
              </a:ext>
            </a:extLst>
          </p:cNvPr>
          <p:cNvPicPr>
            <a:picLocks noChangeAspect="1"/>
          </p:cNvPicPr>
          <p:nvPr/>
        </p:nvPicPr>
        <p:blipFill rotWithShape="1">
          <a:blip r:embed="rId4"/>
          <a:srcRect r="26430" b="-1"/>
          <a:stretch/>
        </p:blipFill>
        <p:spPr>
          <a:xfrm>
            <a:off x="-5597" y="10"/>
            <a:ext cx="7558541" cy="6857990"/>
          </a:xfrm>
          <a:prstGeom prst="rect">
            <a:avLst/>
          </a:prstGeom>
        </p:spPr>
      </p:pic>
      <p:grpSp>
        <p:nvGrpSpPr>
          <p:cNvPr id="50" name="Group 49">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51" name="Rectangle 50">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da-DK"/>
            </a:p>
          </p:txBody>
        </p:sp>
        <p:sp>
          <p:nvSpPr>
            <p:cNvPr id="52"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53"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54" name="Rectangle 53">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da-DK"/>
            </a:p>
          </p:txBody>
        </p:sp>
        <p:sp>
          <p:nvSpPr>
            <p:cNvPr id="55"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56"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57"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58"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59"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60"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61"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62"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63"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64"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65"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66"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67"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68"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69"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70"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71"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72"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73"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74"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75"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76"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77"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78"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79" name="Rectangle 78">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da-DK"/>
            </a:p>
          </p:txBody>
        </p:sp>
        <p:sp>
          <p:nvSpPr>
            <p:cNvPr id="80"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81"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82"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83"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84"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85"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86"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87"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88"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89"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90"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91" name="Rectangle 90">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da-DK"/>
            </a:p>
          </p:txBody>
        </p:sp>
        <p:sp>
          <p:nvSpPr>
            <p:cNvPr id="92"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93"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94"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95"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96"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97"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98"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99"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100"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101"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102"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103"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sp>
          <p:nvSpPr>
            <p:cNvPr id="104"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da-DK"/>
            </a:p>
          </p:txBody>
        </p:sp>
      </p:grpSp>
      <p:sp>
        <p:nvSpPr>
          <p:cNvPr id="3" name="Pladsholder til indhold 2">
            <a:extLst>
              <a:ext uri="{FF2B5EF4-FFF2-40B4-BE49-F238E27FC236}">
                <a16:creationId xmlns:a16="http://schemas.microsoft.com/office/drawing/2014/main" id="{D6665BC3-6091-A16F-F9FE-4D124AFD7076}"/>
              </a:ext>
            </a:extLst>
          </p:cNvPr>
          <p:cNvSpPr>
            <a:spLocks noGrp="1"/>
          </p:cNvSpPr>
          <p:nvPr>
            <p:ph idx="1"/>
          </p:nvPr>
        </p:nvSpPr>
        <p:spPr>
          <a:xfrm>
            <a:off x="7962519" y="4911671"/>
            <a:ext cx="3634168" cy="879530"/>
          </a:xfrm>
        </p:spPr>
        <p:txBody>
          <a:bodyPr>
            <a:normAutofit lnSpcReduction="10000"/>
          </a:bodyPr>
          <a:lstStyle/>
          <a:p>
            <a:r>
              <a:rPr lang="da-DK" sz="2300" dirty="0"/>
              <a:t>Ærlighed, logik &amp; positivitet</a:t>
            </a:r>
          </a:p>
        </p:txBody>
      </p:sp>
      <p:graphicFrame>
        <p:nvGraphicFramePr>
          <p:cNvPr id="106" name="Diagram 105">
            <a:extLst>
              <a:ext uri="{FF2B5EF4-FFF2-40B4-BE49-F238E27FC236}">
                <a16:creationId xmlns:a16="http://schemas.microsoft.com/office/drawing/2014/main" id="{BED9B38F-88B8-5F3C-A7E5-7AA694CEAA96}"/>
              </a:ext>
            </a:extLst>
          </p:cNvPr>
          <p:cNvGraphicFramePr/>
          <p:nvPr>
            <p:extLst>
              <p:ext uri="{D42A27DB-BD31-4B8C-83A1-F6EECF244321}">
                <p14:modId xmlns:p14="http://schemas.microsoft.com/office/powerpoint/2010/main" val="1957691127"/>
              </p:ext>
            </p:extLst>
          </p:nvPr>
        </p:nvGraphicFramePr>
        <p:xfrm>
          <a:off x="7341352" y="2017713"/>
          <a:ext cx="4436310" cy="229561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061552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E978A47D-4F17-40FE-AB70-7AF78A95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85BE3A7E-6A3F-401E-A025-BBB8FDB8D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57" name="Rectangle 5">
              <a:extLst>
                <a:ext uri="{FF2B5EF4-FFF2-40B4-BE49-F238E27FC236}">
                  <a16:creationId xmlns:a16="http://schemas.microsoft.com/office/drawing/2014/main" id="{41EE9036-817C-476C-BD59-B5184F9A3E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a-DK"/>
            </a:p>
          </p:txBody>
        </p:sp>
        <p:sp>
          <p:nvSpPr>
            <p:cNvPr id="58" name="Freeform 6">
              <a:extLst>
                <a:ext uri="{FF2B5EF4-FFF2-40B4-BE49-F238E27FC236}">
                  <a16:creationId xmlns:a16="http://schemas.microsoft.com/office/drawing/2014/main" id="{F098087A-B4E4-4300-A841-44988BD88E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59" name="Freeform 7">
              <a:extLst>
                <a:ext uri="{FF2B5EF4-FFF2-40B4-BE49-F238E27FC236}">
                  <a16:creationId xmlns:a16="http://schemas.microsoft.com/office/drawing/2014/main" id="{F5BD5F4B-A39C-4DF9-84E4-A4D33F30E6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60" name="Freeform 8">
              <a:extLst>
                <a:ext uri="{FF2B5EF4-FFF2-40B4-BE49-F238E27FC236}">
                  <a16:creationId xmlns:a16="http://schemas.microsoft.com/office/drawing/2014/main" id="{D7FA9858-BFA0-4D5B-AF72-B1B65EB06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61" name="Freeform 9">
              <a:extLst>
                <a:ext uri="{FF2B5EF4-FFF2-40B4-BE49-F238E27FC236}">
                  <a16:creationId xmlns:a16="http://schemas.microsoft.com/office/drawing/2014/main" id="{A508A5F3-AFE0-4750-A9C2-B51A514FFC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62" name="Freeform 10">
              <a:extLst>
                <a:ext uri="{FF2B5EF4-FFF2-40B4-BE49-F238E27FC236}">
                  <a16:creationId xmlns:a16="http://schemas.microsoft.com/office/drawing/2014/main" id="{92B4AAEB-ABF4-42A7-BE52-0B442190D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63" name="Freeform 11">
              <a:extLst>
                <a:ext uri="{FF2B5EF4-FFF2-40B4-BE49-F238E27FC236}">
                  <a16:creationId xmlns:a16="http://schemas.microsoft.com/office/drawing/2014/main" id="{3767C370-4A42-4376-8CAE-606C4BC8F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64" name="Freeform 12">
              <a:extLst>
                <a:ext uri="{FF2B5EF4-FFF2-40B4-BE49-F238E27FC236}">
                  <a16:creationId xmlns:a16="http://schemas.microsoft.com/office/drawing/2014/main" id="{36205F53-9C95-4954-B97C-1625BB8A3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65" name="Freeform 13">
              <a:extLst>
                <a:ext uri="{FF2B5EF4-FFF2-40B4-BE49-F238E27FC236}">
                  <a16:creationId xmlns:a16="http://schemas.microsoft.com/office/drawing/2014/main" id="{DC80B58E-3469-43E9-96FC-D747B6983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66" name="Freeform 14">
              <a:extLst>
                <a:ext uri="{FF2B5EF4-FFF2-40B4-BE49-F238E27FC236}">
                  <a16:creationId xmlns:a16="http://schemas.microsoft.com/office/drawing/2014/main" id="{E17A4ED2-DDD7-4B4D-A39C-9B0121C88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67" name="Freeform 15">
              <a:extLst>
                <a:ext uri="{FF2B5EF4-FFF2-40B4-BE49-F238E27FC236}">
                  <a16:creationId xmlns:a16="http://schemas.microsoft.com/office/drawing/2014/main" id="{A2C14A85-E7A9-4E1D-809F-20F5CFA788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68" name="Line 16">
              <a:extLst>
                <a:ext uri="{FF2B5EF4-FFF2-40B4-BE49-F238E27FC236}">
                  <a16:creationId xmlns:a16="http://schemas.microsoft.com/office/drawing/2014/main" id="{F3D51E32-9399-4B7F-8D91-BF9A068B834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da-DK"/>
            </a:p>
          </p:txBody>
        </p:sp>
        <p:sp>
          <p:nvSpPr>
            <p:cNvPr id="69" name="Freeform 17">
              <a:extLst>
                <a:ext uri="{FF2B5EF4-FFF2-40B4-BE49-F238E27FC236}">
                  <a16:creationId xmlns:a16="http://schemas.microsoft.com/office/drawing/2014/main" id="{9969F9D2-502D-4C1D-ABA5-02B1BF2A0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70" name="Freeform 18">
              <a:extLst>
                <a:ext uri="{FF2B5EF4-FFF2-40B4-BE49-F238E27FC236}">
                  <a16:creationId xmlns:a16="http://schemas.microsoft.com/office/drawing/2014/main" id="{4AE555C6-5623-478A-BF35-63E9929A3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71" name="Freeform 19">
              <a:extLst>
                <a:ext uri="{FF2B5EF4-FFF2-40B4-BE49-F238E27FC236}">
                  <a16:creationId xmlns:a16="http://schemas.microsoft.com/office/drawing/2014/main" id="{A3D3AED4-A69E-4301-9BB4-436DC5F0C9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72" name="Freeform 20">
              <a:extLst>
                <a:ext uri="{FF2B5EF4-FFF2-40B4-BE49-F238E27FC236}">
                  <a16:creationId xmlns:a16="http://schemas.microsoft.com/office/drawing/2014/main" id="{C3B8082C-2D81-48D7-8B45-85B7C89296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73" name="Rectangle 21">
              <a:extLst>
                <a:ext uri="{FF2B5EF4-FFF2-40B4-BE49-F238E27FC236}">
                  <a16:creationId xmlns:a16="http://schemas.microsoft.com/office/drawing/2014/main" id="{9AD35461-BA86-408B-8A29-244EB2F2FB5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a-DK"/>
            </a:p>
          </p:txBody>
        </p:sp>
        <p:sp>
          <p:nvSpPr>
            <p:cNvPr id="74" name="Freeform 22">
              <a:extLst>
                <a:ext uri="{FF2B5EF4-FFF2-40B4-BE49-F238E27FC236}">
                  <a16:creationId xmlns:a16="http://schemas.microsoft.com/office/drawing/2014/main" id="{F238E495-B6C6-4857-899B-CDD584831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75" name="Freeform 23">
              <a:extLst>
                <a:ext uri="{FF2B5EF4-FFF2-40B4-BE49-F238E27FC236}">
                  <a16:creationId xmlns:a16="http://schemas.microsoft.com/office/drawing/2014/main" id="{E20A751E-054C-4EC2-8DA3-0EC923A6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76" name="Freeform 24">
              <a:extLst>
                <a:ext uri="{FF2B5EF4-FFF2-40B4-BE49-F238E27FC236}">
                  <a16:creationId xmlns:a16="http://schemas.microsoft.com/office/drawing/2014/main" id="{B6E8E701-3D21-4E5C-AB6E-9A7404697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77" name="Freeform 25">
              <a:extLst>
                <a:ext uri="{FF2B5EF4-FFF2-40B4-BE49-F238E27FC236}">
                  <a16:creationId xmlns:a16="http://schemas.microsoft.com/office/drawing/2014/main" id="{431BDA41-D09D-4984-B888-756F5F81B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78" name="Freeform 26">
              <a:extLst>
                <a:ext uri="{FF2B5EF4-FFF2-40B4-BE49-F238E27FC236}">
                  <a16:creationId xmlns:a16="http://schemas.microsoft.com/office/drawing/2014/main" id="{0DC943D2-20E4-4C00-82D2-D405A7C00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79" name="Freeform 27">
              <a:extLst>
                <a:ext uri="{FF2B5EF4-FFF2-40B4-BE49-F238E27FC236}">
                  <a16:creationId xmlns:a16="http://schemas.microsoft.com/office/drawing/2014/main" id="{4BC34A74-80A2-4DE1-8ADC-BBD170903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80" name="Freeform 28">
              <a:extLst>
                <a:ext uri="{FF2B5EF4-FFF2-40B4-BE49-F238E27FC236}">
                  <a16:creationId xmlns:a16="http://schemas.microsoft.com/office/drawing/2014/main" id="{C6C3CA25-431F-4E26-952D-4AA9C4C72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81" name="Freeform 29">
              <a:extLst>
                <a:ext uri="{FF2B5EF4-FFF2-40B4-BE49-F238E27FC236}">
                  <a16:creationId xmlns:a16="http://schemas.microsoft.com/office/drawing/2014/main" id="{776D1836-82AE-40EF-9829-C6B8D2CF0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82" name="Freeform 30">
              <a:extLst>
                <a:ext uri="{FF2B5EF4-FFF2-40B4-BE49-F238E27FC236}">
                  <a16:creationId xmlns:a16="http://schemas.microsoft.com/office/drawing/2014/main" id="{9A8E397E-ADF9-45C1-98F4-3F5A86378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83" name="Freeform 31">
              <a:extLst>
                <a:ext uri="{FF2B5EF4-FFF2-40B4-BE49-F238E27FC236}">
                  <a16:creationId xmlns:a16="http://schemas.microsoft.com/office/drawing/2014/main" id="{DE07CFD9-357F-40BC-A792-CE874BFE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grpSp>
      <p:sp>
        <p:nvSpPr>
          <p:cNvPr id="2" name="Titel 1">
            <a:extLst>
              <a:ext uri="{FF2B5EF4-FFF2-40B4-BE49-F238E27FC236}">
                <a16:creationId xmlns:a16="http://schemas.microsoft.com/office/drawing/2014/main" id="{53D9DC13-C76A-32F0-2BC5-CD2433C3C7CE}"/>
              </a:ext>
            </a:extLst>
          </p:cNvPr>
          <p:cNvSpPr>
            <a:spLocks noGrp="1"/>
          </p:cNvSpPr>
          <p:nvPr>
            <p:ph type="title"/>
          </p:nvPr>
        </p:nvSpPr>
        <p:spPr>
          <a:xfrm>
            <a:off x="1141413" y="1082673"/>
            <a:ext cx="2869416" cy="4708528"/>
          </a:xfrm>
        </p:spPr>
        <p:txBody>
          <a:bodyPr>
            <a:normAutofit/>
          </a:bodyPr>
          <a:lstStyle/>
          <a:p>
            <a:pPr algn="r"/>
            <a:r>
              <a:rPr lang="en-GB" sz="4000" cap="none" dirty="0">
                <a:latin typeface="Century Gothic" panose="020B0502020202020204" pitchFamily="34" charset="0"/>
              </a:rPr>
              <a:t>Covering Shadows</a:t>
            </a:r>
          </a:p>
        </p:txBody>
      </p:sp>
      <p:cxnSp>
        <p:nvCxnSpPr>
          <p:cNvPr id="85" name="Straight Connector 84">
            <a:extLst>
              <a:ext uri="{FF2B5EF4-FFF2-40B4-BE49-F238E27FC236}">
                <a16:creationId xmlns:a16="http://schemas.microsoft.com/office/drawing/2014/main" id="{085ECEC0-FF5D-4348-92C7-1EA7C61E77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Pladsholder til indhold 2">
            <a:extLst>
              <a:ext uri="{FF2B5EF4-FFF2-40B4-BE49-F238E27FC236}">
                <a16:creationId xmlns:a16="http://schemas.microsoft.com/office/drawing/2014/main" id="{D488A039-7DFA-82F7-E59C-8015777CE025}"/>
              </a:ext>
            </a:extLst>
          </p:cNvPr>
          <p:cNvSpPr>
            <a:spLocks noGrp="1"/>
          </p:cNvSpPr>
          <p:nvPr>
            <p:ph idx="1"/>
          </p:nvPr>
        </p:nvSpPr>
        <p:spPr>
          <a:xfrm>
            <a:off x="4956567" y="1082673"/>
            <a:ext cx="6927574" cy="4708528"/>
          </a:xfrm>
        </p:spPr>
        <p:txBody>
          <a:bodyPr anchor="ctr">
            <a:normAutofit/>
          </a:bodyPr>
          <a:lstStyle/>
          <a:p>
            <a:r>
              <a:rPr lang="da-DK" sz="1800" dirty="0"/>
              <a:t>Hvad er ”</a:t>
            </a:r>
            <a:r>
              <a:rPr lang="da-DK" sz="1800" dirty="0" err="1"/>
              <a:t>Covering</a:t>
            </a:r>
            <a:r>
              <a:rPr lang="da-DK" sz="1800" dirty="0"/>
              <a:t> </a:t>
            </a:r>
            <a:r>
              <a:rPr lang="da-DK" sz="1800" dirty="0" err="1"/>
              <a:t>Shadows</a:t>
            </a:r>
            <a:r>
              <a:rPr lang="da-DK" sz="1800" dirty="0"/>
              <a:t>”?</a:t>
            </a:r>
          </a:p>
          <a:p>
            <a:r>
              <a:rPr lang="da-DK" sz="1800" dirty="0"/>
              <a:t>Hvad bruges de til?</a:t>
            </a:r>
          </a:p>
          <a:p>
            <a:r>
              <a:rPr lang="da-DK" sz="1800" dirty="0"/>
              <a:t>Data - fordel &amp; ulemper</a:t>
            </a:r>
          </a:p>
          <a:p>
            <a:endParaRPr lang="da-DK" sz="1800" dirty="0"/>
          </a:p>
          <a:p>
            <a:r>
              <a:rPr lang="da-DK" sz="1800" dirty="0"/>
              <a:t>CSV			JSON		</a:t>
            </a:r>
          </a:p>
          <a:p>
            <a:r>
              <a:rPr lang="da-DK" sz="1800" dirty="0"/>
              <a:t>Tracking		Event</a:t>
            </a:r>
          </a:p>
        </p:txBody>
      </p:sp>
      <p:grpSp>
        <p:nvGrpSpPr>
          <p:cNvPr id="87" name="Group 86">
            <a:extLst>
              <a:ext uri="{FF2B5EF4-FFF2-40B4-BE49-F238E27FC236}">
                <a16:creationId xmlns:a16="http://schemas.microsoft.com/office/drawing/2014/main" id="{F4E035BE-9FF4-43D3-BC25-CF582D7FF8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88" name="Freeform 32">
              <a:extLst>
                <a:ext uri="{FF2B5EF4-FFF2-40B4-BE49-F238E27FC236}">
                  <a16:creationId xmlns:a16="http://schemas.microsoft.com/office/drawing/2014/main" id="{F98BCEB2-EC20-4E84-A994-0AC37292C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89" name="Freeform 33">
              <a:extLst>
                <a:ext uri="{FF2B5EF4-FFF2-40B4-BE49-F238E27FC236}">
                  <a16:creationId xmlns:a16="http://schemas.microsoft.com/office/drawing/2014/main" id="{7A2E1821-AEDF-417E-9F17-83379E9C0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90" name="Freeform 34">
              <a:extLst>
                <a:ext uri="{FF2B5EF4-FFF2-40B4-BE49-F238E27FC236}">
                  <a16:creationId xmlns:a16="http://schemas.microsoft.com/office/drawing/2014/main" id="{CB3734E2-8292-4B47-B6AB-0E5A058DE9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91" name="Freeform 35">
              <a:extLst>
                <a:ext uri="{FF2B5EF4-FFF2-40B4-BE49-F238E27FC236}">
                  <a16:creationId xmlns:a16="http://schemas.microsoft.com/office/drawing/2014/main" id="{A0B09C51-29AB-45C0-B707-CCFB9DF28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92" name="Freeform 36">
              <a:extLst>
                <a:ext uri="{FF2B5EF4-FFF2-40B4-BE49-F238E27FC236}">
                  <a16:creationId xmlns:a16="http://schemas.microsoft.com/office/drawing/2014/main" id="{510C0CED-AE1B-45AE-B5E1-57521E589D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93" name="Freeform 37">
              <a:extLst>
                <a:ext uri="{FF2B5EF4-FFF2-40B4-BE49-F238E27FC236}">
                  <a16:creationId xmlns:a16="http://schemas.microsoft.com/office/drawing/2014/main" id="{591F2327-4B45-41AA-B41C-7404B6A1E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94" name="Freeform 38">
              <a:extLst>
                <a:ext uri="{FF2B5EF4-FFF2-40B4-BE49-F238E27FC236}">
                  <a16:creationId xmlns:a16="http://schemas.microsoft.com/office/drawing/2014/main" id="{5A63224C-41A0-42C0-96F6-0B2BE99A1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95" name="Freeform 39">
              <a:extLst>
                <a:ext uri="{FF2B5EF4-FFF2-40B4-BE49-F238E27FC236}">
                  <a16:creationId xmlns:a16="http://schemas.microsoft.com/office/drawing/2014/main" id="{A7C00B9F-C253-4776-9935-EC02254A4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96" name="Freeform 40">
              <a:extLst>
                <a:ext uri="{FF2B5EF4-FFF2-40B4-BE49-F238E27FC236}">
                  <a16:creationId xmlns:a16="http://schemas.microsoft.com/office/drawing/2014/main" id="{5062D4AA-13F3-4064-8440-FFE8562D85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97" name="Rectangle 41">
              <a:extLst>
                <a:ext uri="{FF2B5EF4-FFF2-40B4-BE49-F238E27FC236}">
                  <a16:creationId xmlns:a16="http://schemas.microsoft.com/office/drawing/2014/main" id="{3E143B27-CB82-440B-879B-D25C1891C1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a-DK"/>
            </a:p>
          </p:txBody>
        </p:sp>
      </p:grpSp>
      <p:sp>
        <p:nvSpPr>
          <p:cNvPr id="9" name="Ellipse 8">
            <a:extLst>
              <a:ext uri="{FF2B5EF4-FFF2-40B4-BE49-F238E27FC236}">
                <a16:creationId xmlns:a16="http://schemas.microsoft.com/office/drawing/2014/main" id="{B514F007-B0C7-38C3-9C8B-724611E9A051}"/>
              </a:ext>
            </a:extLst>
          </p:cNvPr>
          <p:cNvSpPr/>
          <p:nvPr/>
        </p:nvSpPr>
        <p:spPr>
          <a:xfrm>
            <a:off x="6345243" y="3866350"/>
            <a:ext cx="498487" cy="498487"/>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da-DK"/>
          </a:p>
        </p:txBody>
      </p:sp>
      <p:sp>
        <p:nvSpPr>
          <p:cNvPr id="10" name="Ellipse 9">
            <a:extLst>
              <a:ext uri="{FF2B5EF4-FFF2-40B4-BE49-F238E27FC236}">
                <a16:creationId xmlns:a16="http://schemas.microsoft.com/office/drawing/2014/main" id="{BB7077C3-185C-1973-D4DD-6301B0406A60}"/>
              </a:ext>
            </a:extLst>
          </p:cNvPr>
          <p:cNvSpPr/>
          <p:nvPr/>
        </p:nvSpPr>
        <p:spPr>
          <a:xfrm>
            <a:off x="8837156" y="3866350"/>
            <a:ext cx="498487" cy="498487"/>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da-DK"/>
          </a:p>
        </p:txBody>
      </p:sp>
      <p:sp>
        <p:nvSpPr>
          <p:cNvPr id="8" name="Rektangel 7" descr="Disk med massiv udfyldning">
            <a:extLst>
              <a:ext uri="{FF2B5EF4-FFF2-40B4-BE49-F238E27FC236}">
                <a16:creationId xmlns:a16="http://schemas.microsoft.com/office/drawing/2014/main" id="{154F3D1E-1994-D95E-2AF1-9E302FAFC428}"/>
              </a:ext>
            </a:extLst>
          </p:cNvPr>
          <p:cNvSpPr/>
          <p:nvPr/>
        </p:nvSpPr>
        <p:spPr>
          <a:xfrm>
            <a:off x="6449925" y="3971032"/>
            <a:ext cx="289122" cy="289122"/>
          </a:xfrm>
          <a:prstGeom prst="rect">
            <a:avLst/>
          </a:prstGeom>
          <a:blipFill>
            <a:blip r:embed="rId3">
              <a:extLst>
                <a:ext uri="{96DAC541-7B7A-43D3-8B79-37D633B846F1}">
                  <asvg:svgBlip xmlns:asvg="http://schemas.microsoft.com/office/drawing/2016/SVG/main" r:embed="rId4"/>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da-DK"/>
          </a:p>
        </p:txBody>
      </p:sp>
      <p:sp>
        <p:nvSpPr>
          <p:cNvPr id="11" name="Rektangel 10" descr="Disk kontur">
            <a:extLst>
              <a:ext uri="{FF2B5EF4-FFF2-40B4-BE49-F238E27FC236}">
                <a16:creationId xmlns:a16="http://schemas.microsoft.com/office/drawing/2014/main" id="{A421EAF0-F904-8133-06FD-D2909BB5866F}"/>
              </a:ext>
            </a:extLst>
          </p:cNvPr>
          <p:cNvSpPr/>
          <p:nvPr/>
        </p:nvSpPr>
        <p:spPr>
          <a:xfrm>
            <a:off x="8951508" y="3971032"/>
            <a:ext cx="289122" cy="289122"/>
          </a:xfrm>
          <a:prstGeom prst="rect">
            <a:avLst/>
          </a:prstGeom>
          <a:blipFill>
            <a:blip r:embed="rId5">
              <a:extLst>
                <a:ext uri="{96DAC541-7B7A-43D3-8B79-37D633B846F1}">
                  <asvg:svgBlip xmlns:asvg="http://schemas.microsoft.com/office/drawing/2016/SVG/main" r:embed="rId6"/>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da-DK"/>
          </a:p>
        </p:txBody>
      </p:sp>
      <p:sp>
        <p:nvSpPr>
          <p:cNvPr id="12" name="Ellipse 11">
            <a:extLst>
              <a:ext uri="{FF2B5EF4-FFF2-40B4-BE49-F238E27FC236}">
                <a16:creationId xmlns:a16="http://schemas.microsoft.com/office/drawing/2014/main" id="{1DF688A5-F444-2488-992B-D823F6D1EFE5}"/>
              </a:ext>
            </a:extLst>
          </p:cNvPr>
          <p:cNvSpPr/>
          <p:nvPr/>
        </p:nvSpPr>
        <p:spPr>
          <a:xfrm>
            <a:off x="6339777" y="4392605"/>
            <a:ext cx="498487" cy="498487"/>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da-DK"/>
          </a:p>
        </p:txBody>
      </p:sp>
      <p:sp>
        <p:nvSpPr>
          <p:cNvPr id="13" name="Rektangel 12" descr="Fodbold kontur">
            <a:extLst>
              <a:ext uri="{FF2B5EF4-FFF2-40B4-BE49-F238E27FC236}">
                <a16:creationId xmlns:a16="http://schemas.microsoft.com/office/drawing/2014/main" id="{B5CC397E-5ED9-8285-18C4-F3D4979381E1}"/>
              </a:ext>
            </a:extLst>
          </p:cNvPr>
          <p:cNvSpPr/>
          <p:nvPr/>
        </p:nvSpPr>
        <p:spPr>
          <a:xfrm>
            <a:off x="6449925" y="4517927"/>
            <a:ext cx="289122" cy="289122"/>
          </a:xfrm>
          <a:prstGeom prst="rect">
            <a:avLst/>
          </a:prstGeom>
          <a:blipFill>
            <a:blip r:embed="rId7">
              <a:extLst>
                <a:ext uri="{96DAC541-7B7A-43D3-8B79-37D633B846F1}">
                  <asvg:svgBlip xmlns:asvg="http://schemas.microsoft.com/office/drawing/2016/SVG/main" r:embed="rId8"/>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da-DK"/>
          </a:p>
        </p:txBody>
      </p:sp>
      <p:sp>
        <p:nvSpPr>
          <p:cNvPr id="14" name="Ellipse 13">
            <a:extLst>
              <a:ext uri="{FF2B5EF4-FFF2-40B4-BE49-F238E27FC236}">
                <a16:creationId xmlns:a16="http://schemas.microsoft.com/office/drawing/2014/main" id="{7F2E55C9-2DC4-7C1E-0F88-32B381823551}"/>
              </a:ext>
            </a:extLst>
          </p:cNvPr>
          <p:cNvSpPr/>
          <p:nvPr/>
        </p:nvSpPr>
        <p:spPr>
          <a:xfrm>
            <a:off x="8846825" y="4392604"/>
            <a:ext cx="498487" cy="498487"/>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da-DK"/>
          </a:p>
        </p:txBody>
      </p:sp>
      <p:sp>
        <p:nvSpPr>
          <p:cNvPr id="15" name="Rektangel 14" descr="Fodbold kontur">
            <a:extLst>
              <a:ext uri="{FF2B5EF4-FFF2-40B4-BE49-F238E27FC236}">
                <a16:creationId xmlns:a16="http://schemas.microsoft.com/office/drawing/2014/main" id="{6E8E85C2-BF9F-9305-C26A-9FDB7B252D8B}"/>
              </a:ext>
            </a:extLst>
          </p:cNvPr>
          <p:cNvSpPr/>
          <p:nvPr/>
        </p:nvSpPr>
        <p:spPr>
          <a:xfrm>
            <a:off x="8951508" y="4497286"/>
            <a:ext cx="289122" cy="289122"/>
          </a:xfrm>
          <a:prstGeom prst="rect">
            <a:avLst/>
          </a:prstGeom>
          <a:blipFill>
            <a:blip r:embed="rId7">
              <a:extLst>
                <a:ext uri="{96DAC541-7B7A-43D3-8B79-37D633B846F1}">
                  <asvg:svgBlip xmlns:asvg="http://schemas.microsoft.com/office/drawing/2016/SVG/main" r:embed="rId8"/>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da-DK"/>
          </a:p>
        </p:txBody>
      </p:sp>
    </p:spTree>
    <p:extLst>
      <p:ext uri="{BB962C8B-B14F-4D97-AF65-F5344CB8AC3E}">
        <p14:creationId xmlns:p14="http://schemas.microsoft.com/office/powerpoint/2010/main" val="4236190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a-DK"/>
            </a:p>
          </p:txBody>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da-DK"/>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a-DK"/>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grpSp>
      <p:sp>
        <p:nvSpPr>
          <p:cNvPr id="2" name="Titel 1">
            <a:extLst>
              <a:ext uri="{FF2B5EF4-FFF2-40B4-BE49-F238E27FC236}">
                <a16:creationId xmlns:a16="http://schemas.microsoft.com/office/drawing/2014/main" id="{9087853E-395A-7352-2035-29E80202D032}"/>
              </a:ext>
            </a:extLst>
          </p:cNvPr>
          <p:cNvSpPr>
            <a:spLocks noGrp="1"/>
          </p:cNvSpPr>
          <p:nvPr>
            <p:ph type="title"/>
          </p:nvPr>
        </p:nvSpPr>
        <p:spPr>
          <a:xfrm>
            <a:off x="1141412" y="618518"/>
            <a:ext cx="10356849" cy="1478570"/>
          </a:xfrm>
        </p:spPr>
        <p:txBody>
          <a:bodyPr>
            <a:normAutofit/>
          </a:bodyPr>
          <a:lstStyle/>
          <a:p>
            <a:pPr algn="ctr"/>
            <a:r>
              <a:rPr lang="da-DK" cap="none">
                <a:latin typeface="Century Gothic" panose="020B0502020202020204" pitchFamily="34" charset="0"/>
              </a:rPr>
              <a:t>MÅL: 25’ M. Frøkjær</a:t>
            </a:r>
            <a:endParaRPr lang="da-DK" cap="none" dirty="0">
              <a:latin typeface="Century Gothic" panose="020B0502020202020204" pitchFamily="34" charset="0"/>
            </a:endParaRPr>
          </a:p>
        </p:txBody>
      </p:sp>
      <p:sp>
        <p:nvSpPr>
          <p:cNvPr id="3" name="Pladsholder til indhold 2">
            <a:extLst>
              <a:ext uri="{FF2B5EF4-FFF2-40B4-BE49-F238E27FC236}">
                <a16:creationId xmlns:a16="http://schemas.microsoft.com/office/drawing/2014/main" id="{5F2058B7-66FB-1ACA-CBAE-3CE0A3AEB21C}"/>
              </a:ext>
            </a:extLst>
          </p:cNvPr>
          <p:cNvSpPr>
            <a:spLocks noGrp="1"/>
          </p:cNvSpPr>
          <p:nvPr>
            <p:ph idx="1"/>
          </p:nvPr>
        </p:nvSpPr>
        <p:spPr>
          <a:xfrm>
            <a:off x="7183861" y="2778814"/>
            <a:ext cx="4900233" cy="2263159"/>
          </a:xfrm>
        </p:spPr>
        <p:txBody>
          <a:bodyPr>
            <a:normAutofit/>
          </a:bodyPr>
          <a:lstStyle/>
          <a:p>
            <a:r>
              <a:rPr lang="da-DK" dirty="0"/>
              <a:t>Sammenkobling af eventdata (data) og informativdata (</a:t>
            </a:r>
            <a:r>
              <a:rPr lang="da-DK" dirty="0" err="1"/>
              <a:t>meta</a:t>
            </a:r>
            <a:r>
              <a:rPr lang="da-DK" dirty="0"/>
              <a:t>)</a:t>
            </a:r>
          </a:p>
          <a:p>
            <a:r>
              <a:rPr lang="da-DK" dirty="0" err="1"/>
              <a:t>GameClock</a:t>
            </a:r>
            <a:endParaRPr lang="da-DK" dirty="0"/>
          </a:p>
          <a:p>
            <a:r>
              <a:rPr lang="da-DK" dirty="0" err="1"/>
              <a:t>FreezeFrame</a:t>
            </a:r>
            <a:endParaRPr lang="da-DK" dirty="0"/>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a-DK"/>
            </a:p>
          </p:txBody>
        </p:sp>
      </p:grpSp>
      <p:pic>
        <p:nvPicPr>
          <p:cNvPr id="5" name="Pladsholder til indhold 4" descr="Et billede, der indeholder tekst, skærmbillede, Font/skrifttype, Brand&#10;&#10;Automatisk genereret beskrivelse">
            <a:extLst>
              <a:ext uri="{FF2B5EF4-FFF2-40B4-BE49-F238E27FC236}">
                <a16:creationId xmlns:a16="http://schemas.microsoft.com/office/drawing/2014/main" id="{0E32CA6A-754B-8EE3-E1A8-74DB0F849FF6}"/>
              </a:ext>
            </a:extLst>
          </p:cNvPr>
          <p:cNvPicPr>
            <a:picLocks noChangeAspect="1"/>
          </p:cNvPicPr>
          <p:nvPr/>
        </p:nvPicPr>
        <p:blipFill>
          <a:blip r:embed="rId3"/>
          <a:stretch>
            <a:fillRect/>
          </a:stretch>
        </p:blipFill>
        <p:spPr>
          <a:xfrm>
            <a:off x="3811586" y="376238"/>
            <a:ext cx="5016500" cy="622300"/>
          </a:xfrm>
          <a:prstGeom prst="rect">
            <a:avLst/>
          </a:prstGeom>
        </p:spPr>
      </p:pic>
      <p:pic>
        <p:nvPicPr>
          <p:cNvPr id="50" name="Billede 49">
            <a:extLst>
              <a:ext uri="{FF2B5EF4-FFF2-40B4-BE49-F238E27FC236}">
                <a16:creationId xmlns:a16="http://schemas.microsoft.com/office/drawing/2014/main" id="{D94A3271-C91D-8355-3D27-50BA6EC0FE66}"/>
              </a:ext>
            </a:extLst>
          </p:cNvPr>
          <p:cNvPicPr>
            <a:picLocks noChangeAspect="1"/>
          </p:cNvPicPr>
          <p:nvPr/>
        </p:nvPicPr>
        <p:blipFill>
          <a:blip r:embed="rId4"/>
          <a:stretch>
            <a:fillRect/>
          </a:stretch>
        </p:blipFill>
        <p:spPr>
          <a:xfrm>
            <a:off x="-14288" y="1945969"/>
            <a:ext cx="6807580" cy="4935496"/>
          </a:xfrm>
          <a:prstGeom prst="rect">
            <a:avLst/>
          </a:prstGeom>
        </p:spPr>
      </p:pic>
    </p:spTree>
    <p:extLst>
      <p:ext uri="{BB962C8B-B14F-4D97-AF65-F5344CB8AC3E}">
        <p14:creationId xmlns:p14="http://schemas.microsoft.com/office/powerpoint/2010/main" val="4192381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E978A47D-4F17-40FE-AB70-7AF78A95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85BE3A7E-6A3F-401E-A025-BBB8FDB8D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59" name="Rectangle 5">
              <a:extLst>
                <a:ext uri="{FF2B5EF4-FFF2-40B4-BE49-F238E27FC236}">
                  <a16:creationId xmlns:a16="http://schemas.microsoft.com/office/drawing/2014/main" id="{41EE9036-817C-476C-BD59-B5184F9A3E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a-DK"/>
            </a:p>
          </p:txBody>
        </p:sp>
        <p:sp>
          <p:nvSpPr>
            <p:cNvPr id="60" name="Freeform 6">
              <a:extLst>
                <a:ext uri="{FF2B5EF4-FFF2-40B4-BE49-F238E27FC236}">
                  <a16:creationId xmlns:a16="http://schemas.microsoft.com/office/drawing/2014/main" id="{F098087A-B4E4-4300-A841-44988BD88E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61" name="Freeform 7">
              <a:extLst>
                <a:ext uri="{FF2B5EF4-FFF2-40B4-BE49-F238E27FC236}">
                  <a16:creationId xmlns:a16="http://schemas.microsoft.com/office/drawing/2014/main" id="{F5BD5F4B-A39C-4DF9-84E4-A4D33F30E6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62" name="Freeform 8">
              <a:extLst>
                <a:ext uri="{FF2B5EF4-FFF2-40B4-BE49-F238E27FC236}">
                  <a16:creationId xmlns:a16="http://schemas.microsoft.com/office/drawing/2014/main" id="{D7FA9858-BFA0-4D5B-AF72-B1B65EB06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63" name="Freeform 9">
              <a:extLst>
                <a:ext uri="{FF2B5EF4-FFF2-40B4-BE49-F238E27FC236}">
                  <a16:creationId xmlns:a16="http://schemas.microsoft.com/office/drawing/2014/main" id="{A508A5F3-AFE0-4750-A9C2-B51A514FFC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64" name="Freeform 10">
              <a:extLst>
                <a:ext uri="{FF2B5EF4-FFF2-40B4-BE49-F238E27FC236}">
                  <a16:creationId xmlns:a16="http://schemas.microsoft.com/office/drawing/2014/main" id="{92B4AAEB-ABF4-42A7-BE52-0B442190D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65" name="Freeform 11">
              <a:extLst>
                <a:ext uri="{FF2B5EF4-FFF2-40B4-BE49-F238E27FC236}">
                  <a16:creationId xmlns:a16="http://schemas.microsoft.com/office/drawing/2014/main" id="{3767C370-4A42-4376-8CAE-606C4BC8F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66" name="Freeform 12">
              <a:extLst>
                <a:ext uri="{FF2B5EF4-FFF2-40B4-BE49-F238E27FC236}">
                  <a16:creationId xmlns:a16="http://schemas.microsoft.com/office/drawing/2014/main" id="{36205F53-9C95-4954-B97C-1625BB8A3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67" name="Freeform 13">
              <a:extLst>
                <a:ext uri="{FF2B5EF4-FFF2-40B4-BE49-F238E27FC236}">
                  <a16:creationId xmlns:a16="http://schemas.microsoft.com/office/drawing/2014/main" id="{DC80B58E-3469-43E9-96FC-D747B6983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68" name="Freeform 14">
              <a:extLst>
                <a:ext uri="{FF2B5EF4-FFF2-40B4-BE49-F238E27FC236}">
                  <a16:creationId xmlns:a16="http://schemas.microsoft.com/office/drawing/2014/main" id="{E17A4ED2-DDD7-4B4D-A39C-9B0121C88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69" name="Freeform 15">
              <a:extLst>
                <a:ext uri="{FF2B5EF4-FFF2-40B4-BE49-F238E27FC236}">
                  <a16:creationId xmlns:a16="http://schemas.microsoft.com/office/drawing/2014/main" id="{A2C14A85-E7A9-4E1D-809F-20F5CFA788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70" name="Line 16">
              <a:extLst>
                <a:ext uri="{FF2B5EF4-FFF2-40B4-BE49-F238E27FC236}">
                  <a16:creationId xmlns:a16="http://schemas.microsoft.com/office/drawing/2014/main" id="{F3D51E32-9399-4B7F-8D91-BF9A068B834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da-DK"/>
            </a:p>
          </p:txBody>
        </p:sp>
        <p:sp>
          <p:nvSpPr>
            <p:cNvPr id="71" name="Freeform 17">
              <a:extLst>
                <a:ext uri="{FF2B5EF4-FFF2-40B4-BE49-F238E27FC236}">
                  <a16:creationId xmlns:a16="http://schemas.microsoft.com/office/drawing/2014/main" id="{9969F9D2-502D-4C1D-ABA5-02B1BF2A0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72" name="Freeform 18">
              <a:extLst>
                <a:ext uri="{FF2B5EF4-FFF2-40B4-BE49-F238E27FC236}">
                  <a16:creationId xmlns:a16="http://schemas.microsoft.com/office/drawing/2014/main" id="{4AE555C6-5623-478A-BF35-63E9929A3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73" name="Freeform 19">
              <a:extLst>
                <a:ext uri="{FF2B5EF4-FFF2-40B4-BE49-F238E27FC236}">
                  <a16:creationId xmlns:a16="http://schemas.microsoft.com/office/drawing/2014/main" id="{A3D3AED4-A69E-4301-9BB4-436DC5F0C9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74" name="Freeform 20">
              <a:extLst>
                <a:ext uri="{FF2B5EF4-FFF2-40B4-BE49-F238E27FC236}">
                  <a16:creationId xmlns:a16="http://schemas.microsoft.com/office/drawing/2014/main" id="{C3B8082C-2D81-48D7-8B45-85B7C89296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75" name="Rectangle 21">
              <a:extLst>
                <a:ext uri="{FF2B5EF4-FFF2-40B4-BE49-F238E27FC236}">
                  <a16:creationId xmlns:a16="http://schemas.microsoft.com/office/drawing/2014/main" id="{9AD35461-BA86-408B-8A29-244EB2F2FB5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a-DK"/>
            </a:p>
          </p:txBody>
        </p:sp>
        <p:sp>
          <p:nvSpPr>
            <p:cNvPr id="76" name="Freeform 22">
              <a:extLst>
                <a:ext uri="{FF2B5EF4-FFF2-40B4-BE49-F238E27FC236}">
                  <a16:creationId xmlns:a16="http://schemas.microsoft.com/office/drawing/2014/main" id="{F238E495-B6C6-4857-899B-CDD584831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77" name="Freeform 23">
              <a:extLst>
                <a:ext uri="{FF2B5EF4-FFF2-40B4-BE49-F238E27FC236}">
                  <a16:creationId xmlns:a16="http://schemas.microsoft.com/office/drawing/2014/main" id="{E20A751E-054C-4EC2-8DA3-0EC923A6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78" name="Freeform 24">
              <a:extLst>
                <a:ext uri="{FF2B5EF4-FFF2-40B4-BE49-F238E27FC236}">
                  <a16:creationId xmlns:a16="http://schemas.microsoft.com/office/drawing/2014/main" id="{B6E8E701-3D21-4E5C-AB6E-9A7404697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79" name="Freeform 25">
              <a:extLst>
                <a:ext uri="{FF2B5EF4-FFF2-40B4-BE49-F238E27FC236}">
                  <a16:creationId xmlns:a16="http://schemas.microsoft.com/office/drawing/2014/main" id="{431BDA41-D09D-4984-B888-756F5F81B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80" name="Freeform 26">
              <a:extLst>
                <a:ext uri="{FF2B5EF4-FFF2-40B4-BE49-F238E27FC236}">
                  <a16:creationId xmlns:a16="http://schemas.microsoft.com/office/drawing/2014/main" id="{0DC943D2-20E4-4C00-82D2-D405A7C00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81" name="Freeform 27">
              <a:extLst>
                <a:ext uri="{FF2B5EF4-FFF2-40B4-BE49-F238E27FC236}">
                  <a16:creationId xmlns:a16="http://schemas.microsoft.com/office/drawing/2014/main" id="{4BC34A74-80A2-4DE1-8ADC-BBD170903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82" name="Freeform 28">
              <a:extLst>
                <a:ext uri="{FF2B5EF4-FFF2-40B4-BE49-F238E27FC236}">
                  <a16:creationId xmlns:a16="http://schemas.microsoft.com/office/drawing/2014/main" id="{C6C3CA25-431F-4E26-952D-4AA9C4C72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83" name="Freeform 29">
              <a:extLst>
                <a:ext uri="{FF2B5EF4-FFF2-40B4-BE49-F238E27FC236}">
                  <a16:creationId xmlns:a16="http://schemas.microsoft.com/office/drawing/2014/main" id="{776D1836-82AE-40EF-9829-C6B8D2CF0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84" name="Freeform 30">
              <a:extLst>
                <a:ext uri="{FF2B5EF4-FFF2-40B4-BE49-F238E27FC236}">
                  <a16:creationId xmlns:a16="http://schemas.microsoft.com/office/drawing/2014/main" id="{9A8E397E-ADF9-45C1-98F4-3F5A86378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85" name="Freeform 31">
              <a:extLst>
                <a:ext uri="{FF2B5EF4-FFF2-40B4-BE49-F238E27FC236}">
                  <a16:creationId xmlns:a16="http://schemas.microsoft.com/office/drawing/2014/main" id="{DE07CFD9-357F-40BC-A792-CE874BFE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grpSp>
      <p:sp>
        <p:nvSpPr>
          <p:cNvPr id="2" name="Titel 1">
            <a:extLst>
              <a:ext uri="{FF2B5EF4-FFF2-40B4-BE49-F238E27FC236}">
                <a16:creationId xmlns:a16="http://schemas.microsoft.com/office/drawing/2014/main" id="{E7465C58-9793-2055-4B5C-241B6CE3852C}"/>
              </a:ext>
            </a:extLst>
          </p:cNvPr>
          <p:cNvSpPr>
            <a:spLocks noGrp="1"/>
          </p:cNvSpPr>
          <p:nvPr>
            <p:ph type="title"/>
          </p:nvPr>
        </p:nvSpPr>
        <p:spPr>
          <a:xfrm>
            <a:off x="132194" y="1055685"/>
            <a:ext cx="4737569" cy="4708528"/>
          </a:xfrm>
        </p:spPr>
        <p:txBody>
          <a:bodyPr>
            <a:normAutofit/>
          </a:bodyPr>
          <a:lstStyle/>
          <a:p>
            <a:r>
              <a:rPr lang="da-DK" sz="3500" cap="none" dirty="0">
                <a:latin typeface="Century Gothic" panose="020B0502020202020204" pitchFamily="34" charset="0"/>
              </a:rPr>
              <a:t>Visualiseringskrav fra Mikkel </a:t>
            </a:r>
            <a:r>
              <a:rPr lang="da-DK" sz="3500" cap="none" dirty="0" err="1">
                <a:latin typeface="Century Gothic" panose="020B0502020202020204" pitchFamily="34" charset="0"/>
              </a:rPr>
              <a:t>Keldmann</a:t>
            </a:r>
            <a:endParaRPr lang="da-DK" sz="3500" cap="none" dirty="0">
              <a:latin typeface="Century Gothic" panose="020B0502020202020204" pitchFamily="34" charset="0"/>
            </a:endParaRPr>
          </a:p>
        </p:txBody>
      </p:sp>
      <p:cxnSp>
        <p:nvCxnSpPr>
          <p:cNvPr id="87" name="Straight Connector 86">
            <a:extLst>
              <a:ext uri="{FF2B5EF4-FFF2-40B4-BE49-F238E27FC236}">
                <a16:creationId xmlns:a16="http://schemas.microsoft.com/office/drawing/2014/main" id="{085ECEC0-FF5D-4348-92C7-1EA7C61E77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Pladsholder til indhold 2">
            <a:extLst>
              <a:ext uri="{FF2B5EF4-FFF2-40B4-BE49-F238E27FC236}">
                <a16:creationId xmlns:a16="http://schemas.microsoft.com/office/drawing/2014/main" id="{D4F8250C-AD84-4242-BFB7-2B4FBC9C9EF1}"/>
              </a:ext>
            </a:extLst>
          </p:cNvPr>
          <p:cNvSpPr>
            <a:spLocks noGrp="1"/>
          </p:cNvSpPr>
          <p:nvPr>
            <p:ph idx="1"/>
          </p:nvPr>
        </p:nvSpPr>
        <p:spPr>
          <a:xfrm>
            <a:off x="5297763" y="1082673"/>
            <a:ext cx="5751237" cy="4708528"/>
          </a:xfrm>
        </p:spPr>
        <p:txBody>
          <a:bodyPr anchor="ctr">
            <a:normAutofit/>
          </a:bodyPr>
          <a:lstStyle/>
          <a:p>
            <a:r>
              <a:rPr lang="da-DK" sz="1800" dirty="0"/>
              <a:t>Visualisering med banen, spillernavne, bolden og </a:t>
            </a:r>
            <a:r>
              <a:rPr lang="da-DK" sz="1800" dirty="0" err="1"/>
              <a:t>Covering-shadows</a:t>
            </a:r>
            <a:endParaRPr lang="da-DK" sz="1800" dirty="0"/>
          </a:p>
          <a:p>
            <a:r>
              <a:rPr lang="da-DK" sz="1800" dirty="0"/>
              <a:t>Fremhæve bedste og faktiske aflevering</a:t>
            </a:r>
          </a:p>
          <a:p>
            <a:r>
              <a:rPr lang="da-DK" sz="1800" dirty="0"/>
              <a:t>Ekstraktion af spillerinformation &amp; koordinater</a:t>
            </a:r>
          </a:p>
          <a:p>
            <a:r>
              <a:rPr lang="da-DK" sz="1800" dirty="0"/>
              <a:t>Funktion til generering af skygger</a:t>
            </a:r>
          </a:p>
          <a:p>
            <a:r>
              <a:rPr lang="da-DK" sz="1800" dirty="0"/>
              <a:t>Koordinatberegning for skyggetrekanten</a:t>
            </a:r>
          </a:p>
          <a:p>
            <a:r>
              <a:rPr lang="da-DK" sz="1800" dirty="0"/>
              <a:t>Inputparametre som bufferdistance, størrelse og farve.</a:t>
            </a:r>
          </a:p>
        </p:txBody>
      </p:sp>
      <p:grpSp>
        <p:nvGrpSpPr>
          <p:cNvPr id="89" name="Group 88">
            <a:extLst>
              <a:ext uri="{FF2B5EF4-FFF2-40B4-BE49-F238E27FC236}">
                <a16:creationId xmlns:a16="http://schemas.microsoft.com/office/drawing/2014/main" id="{F4E035BE-9FF4-43D3-BC25-CF582D7FF8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90" name="Freeform 32">
              <a:extLst>
                <a:ext uri="{FF2B5EF4-FFF2-40B4-BE49-F238E27FC236}">
                  <a16:creationId xmlns:a16="http://schemas.microsoft.com/office/drawing/2014/main" id="{F98BCEB2-EC20-4E84-A994-0AC37292C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91" name="Freeform 33">
              <a:extLst>
                <a:ext uri="{FF2B5EF4-FFF2-40B4-BE49-F238E27FC236}">
                  <a16:creationId xmlns:a16="http://schemas.microsoft.com/office/drawing/2014/main" id="{7A2E1821-AEDF-417E-9F17-83379E9C0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92" name="Freeform 34">
              <a:extLst>
                <a:ext uri="{FF2B5EF4-FFF2-40B4-BE49-F238E27FC236}">
                  <a16:creationId xmlns:a16="http://schemas.microsoft.com/office/drawing/2014/main" id="{CB3734E2-8292-4B47-B6AB-0E5A058DE9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93" name="Freeform 35">
              <a:extLst>
                <a:ext uri="{FF2B5EF4-FFF2-40B4-BE49-F238E27FC236}">
                  <a16:creationId xmlns:a16="http://schemas.microsoft.com/office/drawing/2014/main" id="{A0B09C51-29AB-45C0-B707-CCFB9DF28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94" name="Freeform 36">
              <a:extLst>
                <a:ext uri="{FF2B5EF4-FFF2-40B4-BE49-F238E27FC236}">
                  <a16:creationId xmlns:a16="http://schemas.microsoft.com/office/drawing/2014/main" id="{510C0CED-AE1B-45AE-B5E1-57521E589D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95" name="Freeform 37">
              <a:extLst>
                <a:ext uri="{FF2B5EF4-FFF2-40B4-BE49-F238E27FC236}">
                  <a16:creationId xmlns:a16="http://schemas.microsoft.com/office/drawing/2014/main" id="{591F2327-4B45-41AA-B41C-7404B6A1E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96" name="Freeform 38">
              <a:extLst>
                <a:ext uri="{FF2B5EF4-FFF2-40B4-BE49-F238E27FC236}">
                  <a16:creationId xmlns:a16="http://schemas.microsoft.com/office/drawing/2014/main" id="{5A63224C-41A0-42C0-96F6-0B2BE99A1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97" name="Freeform 39">
              <a:extLst>
                <a:ext uri="{FF2B5EF4-FFF2-40B4-BE49-F238E27FC236}">
                  <a16:creationId xmlns:a16="http://schemas.microsoft.com/office/drawing/2014/main" id="{A7C00B9F-C253-4776-9935-EC02254A4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98" name="Freeform 40">
              <a:extLst>
                <a:ext uri="{FF2B5EF4-FFF2-40B4-BE49-F238E27FC236}">
                  <a16:creationId xmlns:a16="http://schemas.microsoft.com/office/drawing/2014/main" id="{5062D4AA-13F3-4064-8440-FFE8562D85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99" name="Rectangle 41">
              <a:extLst>
                <a:ext uri="{FF2B5EF4-FFF2-40B4-BE49-F238E27FC236}">
                  <a16:creationId xmlns:a16="http://schemas.microsoft.com/office/drawing/2014/main" id="{3E143B27-CB82-440B-879B-D25C1891C1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a-DK"/>
            </a:p>
          </p:txBody>
        </p:sp>
      </p:grpSp>
    </p:spTree>
    <p:extLst>
      <p:ext uri="{BB962C8B-B14F-4D97-AF65-F5344CB8AC3E}">
        <p14:creationId xmlns:p14="http://schemas.microsoft.com/office/powerpoint/2010/main" val="33299485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lede 3" descr="Et billede, der indeholder diagram, skærmbillede, tekst, linje/række&#10;&#10;Automatisk genereret beskrivelse">
            <a:extLst>
              <a:ext uri="{FF2B5EF4-FFF2-40B4-BE49-F238E27FC236}">
                <a16:creationId xmlns:a16="http://schemas.microsoft.com/office/drawing/2014/main" id="{5E584930-85CE-40B0-5E30-B1A6718CA0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Tree>
    <p:extLst>
      <p:ext uri="{BB962C8B-B14F-4D97-AF65-F5344CB8AC3E}">
        <p14:creationId xmlns:p14="http://schemas.microsoft.com/office/powerpoint/2010/main" val="1181554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E978A47D-4F17-40FE-AB70-7AF78A95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85BE3A7E-6A3F-401E-A025-BBB8FDB8D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57" name="Rectangle 5">
              <a:extLst>
                <a:ext uri="{FF2B5EF4-FFF2-40B4-BE49-F238E27FC236}">
                  <a16:creationId xmlns:a16="http://schemas.microsoft.com/office/drawing/2014/main" id="{41EE9036-817C-476C-BD59-B5184F9A3E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a-DK"/>
            </a:p>
          </p:txBody>
        </p:sp>
        <p:sp>
          <p:nvSpPr>
            <p:cNvPr id="58" name="Freeform 6">
              <a:extLst>
                <a:ext uri="{FF2B5EF4-FFF2-40B4-BE49-F238E27FC236}">
                  <a16:creationId xmlns:a16="http://schemas.microsoft.com/office/drawing/2014/main" id="{F098087A-B4E4-4300-A841-44988BD88E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59" name="Freeform 7">
              <a:extLst>
                <a:ext uri="{FF2B5EF4-FFF2-40B4-BE49-F238E27FC236}">
                  <a16:creationId xmlns:a16="http://schemas.microsoft.com/office/drawing/2014/main" id="{F5BD5F4B-A39C-4DF9-84E4-A4D33F30E6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60" name="Freeform 8">
              <a:extLst>
                <a:ext uri="{FF2B5EF4-FFF2-40B4-BE49-F238E27FC236}">
                  <a16:creationId xmlns:a16="http://schemas.microsoft.com/office/drawing/2014/main" id="{D7FA9858-BFA0-4D5B-AF72-B1B65EB06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61" name="Freeform 9">
              <a:extLst>
                <a:ext uri="{FF2B5EF4-FFF2-40B4-BE49-F238E27FC236}">
                  <a16:creationId xmlns:a16="http://schemas.microsoft.com/office/drawing/2014/main" id="{A508A5F3-AFE0-4750-A9C2-B51A514FFC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62" name="Freeform 10">
              <a:extLst>
                <a:ext uri="{FF2B5EF4-FFF2-40B4-BE49-F238E27FC236}">
                  <a16:creationId xmlns:a16="http://schemas.microsoft.com/office/drawing/2014/main" id="{92B4AAEB-ABF4-42A7-BE52-0B442190D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63" name="Freeform 11">
              <a:extLst>
                <a:ext uri="{FF2B5EF4-FFF2-40B4-BE49-F238E27FC236}">
                  <a16:creationId xmlns:a16="http://schemas.microsoft.com/office/drawing/2014/main" id="{3767C370-4A42-4376-8CAE-606C4BC8F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64" name="Freeform 12">
              <a:extLst>
                <a:ext uri="{FF2B5EF4-FFF2-40B4-BE49-F238E27FC236}">
                  <a16:creationId xmlns:a16="http://schemas.microsoft.com/office/drawing/2014/main" id="{36205F53-9C95-4954-B97C-1625BB8A3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65" name="Freeform 13">
              <a:extLst>
                <a:ext uri="{FF2B5EF4-FFF2-40B4-BE49-F238E27FC236}">
                  <a16:creationId xmlns:a16="http://schemas.microsoft.com/office/drawing/2014/main" id="{DC80B58E-3469-43E9-96FC-D747B6983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66" name="Freeform 14">
              <a:extLst>
                <a:ext uri="{FF2B5EF4-FFF2-40B4-BE49-F238E27FC236}">
                  <a16:creationId xmlns:a16="http://schemas.microsoft.com/office/drawing/2014/main" id="{E17A4ED2-DDD7-4B4D-A39C-9B0121C88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67" name="Freeform 15">
              <a:extLst>
                <a:ext uri="{FF2B5EF4-FFF2-40B4-BE49-F238E27FC236}">
                  <a16:creationId xmlns:a16="http://schemas.microsoft.com/office/drawing/2014/main" id="{A2C14A85-E7A9-4E1D-809F-20F5CFA788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68" name="Line 16">
              <a:extLst>
                <a:ext uri="{FF2B5EF4-FFF2-40B4-BE49-F238E27FC236}">
                  <a16:creationId xmlns:a16="http://schemas.microsoft.com/office/drawing/2014/main" id="{F3D51E32-9399-4B7F-8D91-BF9A068B834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da-DK"/>
            </a:p>
          </p:txBody>
        </p:sp>
        <p:sp>
          <p:nvSpPr>
            <p:cNvPr id="69" name="Freeform 17">
              <a:extLst>
                <a:ext uri="{FF2B5EF4-FFF2-40B4-BE49-F238E27FC236}">
                  <a16:creationId xmlns:a16="http://schemas.microsoft.com/office/drawing/2014/main" id="{9969F9D2-502D-4C1D-ABA5-02B1BF2A0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70" name="Freeform 18">
              <a:extLst>
                <a:ext uri="{FF2B5EF4-FFF2-40B4-BE49-F238E27FC236}">
                  <a16:creationId xmlns:a16="http://schemas.microsoft.com/office/drawing/2014/main" id="{4AE555C6-5623-478A-BF35-63E9929A3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71" name="Freeform 19">
              <a:extLst>
                <a:ext uri="{FF2B5EF4-FFF2-40B4-BE49-F238E27FC236}">
                  <a16:creationId xmlns:a16="http://schemas.microsoft.com/office/drawing/2014/main" id="{A3D3AED4-A69E-4301-9BB4-436DC5F0C9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72" name="Freeform 20">
              <a:extLst>
                <a:ext uri="{FF2B5EF4-FFF2-40B4-BE49-F238E27FC236}">
                  <a16:creationId xmlns:a16="http://schemas.microsoft.com/office/drawing/2014/main" id="{C3B8082C-2D81-48D7-8B45-85B7C89296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73" name="Rectangle 21">
              <a:extLst>
                <a:ext uri="{FF2B5EF4-FFF2-40B4-BE49-F238E27FC236}">
                  <a16:creationId xmlns:a16="http://schemas.microsoft.com/office/drawing/2014/main" id="{9AD35461-BA86-408B-8A29-244EB2F2FB5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a-DK"/>
            </a:p>
          </p:txBody>
        </p:sp>
        <p:sp>
          <p:nvSpPr>
            <p:cNvPr id="74" name="Freeform 22">
              <a:extLst>
                <a:ext uri="{FF2B5EF4-FFF2-40B4-BE49-F238E27FC236}">
                  <a16:creationId xmlns:a16="http://schemas.microsoft.com/office/drawing/2014/main" id="{F238E495-B6C6-4857-899B-CDD584831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75" name="Freeform 23">
              <a:extLst>
                <a:ext uri="{FF2B5EF4-FFF2-40B4-BE49-F238E27FC236}">
                  <a16:creationId xmlns:a16="http://schemas.microsoft.com/office/drawing/2014/main" id="{E20A751E-054C-4EC2-8DA3-0EC923A6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76" name="Freeform 24">
              <a:extLst>
                <a:ext uri="{FF2B5EF4-FFF2-40B4-BE49-F238E27FC236}">
                  <a16:creationId xmlns:a16="http://schemas.microsoft.com/office/drawing/2014/main" id="{B6E8E701-3D21-4E5C-AB6E-9A7404697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77" name="Freeform 25">
              <a:extLst>
                <a:ext uri="{FF2B5EF4-FFF2-40B4-BE49-F238E27FC236}">
                  <a16:creationId xmlns:a16="http://schemas.microsoft.com/office/drawing/2014/main" id="{431BDA41-D09D-4984-B888-756F5F81B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78" name="Freeform 26">
              <a:extLst>
                <a:ext uri="{FF2B5EF4-FFF2-40B4-BE49-F238E27FC236}">
                  <a16:creationId xmlns:a16="http://schemas.microsoft.com/office/drawing/2014/main" id="{0DC943D2-20E4-4C00-82D2-D405A7C00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79" name="Freeform 27">
              <a:extLst>
                <a:ext uri="{FF2B5EF4-FFF2-40B4-BE49-F238E27FC236}">
                  <a16:creationId xmlns:a16="http://schemas.microsoft.com/office/drawing/2014/main" id="{4BC34A74-80A2-4DE1-8ADC-BBD170903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80" name="Freeform 28">
              <a:extLst>
                <a:ext uri="{FF2B5EF4-FFF2-40B4-BE49-F238E27FC236}">
                  <a16:creationId xmlns:a16="http://schemas.microsoft.com/office/drawing/2014/main" id="{C6C3CA25-431F-4E26-952D-4AA9C4C72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81" name="Freeform 29">
              <a:extLst>
                <a:ext uri="{FF2B5EF4-FFF2-40B4-BE49-F238E27FC236}">
                  <a16:creationId xmlns:a16="http://schemas.microsoft.com/office/drawing/2014/main" id="{776D1836-82AE-40EF-9829-C6B8D2CF0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82" name="Freeform 30">
              <a:extLst>
                <a:ext uri="{FF2B5EF4-FFF2-40B4-BE49-F238E27FC236}">
                  <a16:creationId xmlns:a16="http://schemas.microsoft.com/office/drawing/2014/main" id="{9A8E397E-ADF9-45C1-98F4-3F5A86378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83" name="Freeform 31">
              <a:extLst>
                <a:ext uri="{FF2B5EF4-FFF2-40B4-BE49-F238E27FC236}">
                  <a16:creationId xmlns:a16="http://schemas.microsoft.com/office/drawing/2014/main" id="{DE07CFD9-357F-40BC-A792-CE874BFE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grpSp>
      <p:sp>
        <p:nvSpPr>
          <p:cNvPr id="2" name="Titel 1">
            <a:extLst>
              <a:ext uri="{FF2B5EF4-FFF2-40B4-BE49-F238E27FC236}">
                <a16:creationId xmlns:a16="http://schemas.microsoft.com/office/drawing/2014/main" id="{53D9DC13-C76A-32F0-2BC5-CD2433C3C7CE}"/>
              </a:ext>
            </a:extLst>
          </p:cNvPr>
          <p:cNvSpPr>
            <a:spLocks noGrp="1"/>
          </p:cNvSpPr>
          <p:nvPr>
            <p:ph type="title"/>
          </p:nvPr>
        </p:nvSpPr>
        <p:spPr>
          <a:xfrm>
            <a:off x="1141413" y="1082673"/>
            <a:ext cx="2869416" cy="4708528"/>
          </a:xfrm>
        </p:spPr>
        <p:txBody>
          <a:bodyPr>
            <a:normAutofit/>
          </a:bodyPr>
          <a:lstStyle/>
          <a:p>
            <a:r>
              <a:rPr lang="da-DK" sz="4000" cap="none" dirty="0">
                <a:latin typeface="Century Gothic" panose="020B0502020202020204" pitchFamily="34" charset="0"/>
              </a:rPr>
              <a:t>Logisk positivisme</a:t>
            </a:r>
          </a:p>
        </p:txBody>
      </p:sp>
      <p:cxnSp>
        <p:nvCxnSpPr>
          <p:cNvPr id="85" name="Straight Connector 84">
            <a:extLst>
              <a:ext uri="{FF2B5EF4-FFF2-40B4-BE49-F238E27FC236}">
                <a16:creationId xmlns:a16="http://schemas.microsoft.com/office/drawing/2014/main" id="{085ECEC0-FF5D-4348-92C7-1EA7C61E77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Pladsholder til indhold 2">
            <a:extLst>
              <a:ext uri="{FF2B5EF4-FFF2-40B4-BE49-F238E27FC236}">
                <a16:creationId xmlns:a16="http://schemas.microsoft.com/office/drawing/2014/main" id="{D488A039-7DFA-82F7-E59C-8015777CE025}"/>
              </a:ext>
            </a:extLst>
          </p:cNvPr>
          <p:cNvSpPr>
            <a:spLocks noGrp="1"/>
          </p:cNvSpPr>
          <p:nvPr>
            <p:ph idx="1"/>
          </p:nvPr>
        </p:nvSpPr>
        <p:spPr>
          <a:xfrm>
            <a:off x="5297764" y="591352"/>
            <a:ext cx="3954966" cy="4708528"/>
          </a:xfrm>
        </p:spPr>
        <p:txBody>
          <a:bodyPr anchor="ctr">
            <a:normAutofit/>
          </a:bodyPr>
          <a:lstStyle/>
          <a:p>
            <a:r>
              <a:rPr lang="da-DK" sz="1800" dirty="0"/>
              <a:t>Komplekse observationer</a:t>
            </a:r>
          </a:p>
          <a:p>
            <a:r>
              <a:rPr lang="da-DK" sz="1800" dirty="0"/>
              <a:t>Manglende forståelse for komplekse interaktioner og dynamikker</a:t>
            </a:r>
          </a:p>
          <a:p>
            <a:r>
              <a:rPr lang="da-DK" sz="1800" dirty="0"/>
              <a:t>Alternativt perspektiv gennem socialkonstruktivisme – ontologisk &amp; epistemologisk</a:t>
            </a:r>
          </a:p>
          <a:p>
            <a:endParaRPr lang="da-DK" sz="1800" dirty="0"/>
          </a:p>
        </p:txBody>
      </p:sp>
      <p:grpSp>
        <p:nvGrpSpPr>
          <p:cNvPr id="87" name="Group 86">
            <a:extLst>
              <a:ext uri="{FF2B5EF4-FFF2-40B4-BE49-F238E27FC236}">
                <a16:creationId xmlns:a16="http://schemas.microsoft.com/office/drawing/2014/main" id="{F4E035BE-9FF4-43D3-BC25-CF582D7FF8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88" name="Freeform 32">
              <a:extLst>
                <a:ext uri="{FF2B5EF4-FFF2-40B4-BE49-F238E27FC236}">
                  <a16:creationId xmlns:a16="http://schemas.microsoft.com/office/drawing/2014/main" id="{F98BCEB2-EC20-4E84-A994-0AC37292C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89" name="Freeform 33">
              <a:extLst>
                <a:ext uri="{FF2B5EF4-FFF2-40B4-BE49-F238E27FC236}">
                  <a16:creationId xmlns:a16="http://schemas.microsoft.com/office/drawing/2014/main" id="{7A2E1821-AEDF-417E-9F17-83379E9C0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90" name="Freeform 34">
              <a:extLst>
                <a:ext uri="{FF2B5EF4-FFF2-40B4-BE49-F238E27FC236}">
                  <a16:creationId xmlns:a16="http://schemas.microsoft.com/office/drawing/2014/main" id="{CB3734E2-8292-4B47-B6AB-0E5A058DE9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91" name="Freeform 35">
              <a:extLst>
                <a:ext uri="{FF2B5EF4-FFF2-40B4-BE49-F238E27FC236}">
                  <a16:creationId xmlns:a16="http://schemas.microsoft.com/office/drawing/2014/main" id="{A0B09C51-29AB-45C0-B707-CCFB9DF28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92" name="Freeform 36">
              <a:extLst>
                <a:ext uri="{FF2B5EF4-FFF2-40B4-BE49-F238E27FC236}">
                  <a16:creationId xmlns:a16="http://schemas.microsoft.com/office/drawing/2014/main" id="{510C0CED-AE1B-45AE-B5E1-57521E589D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93" name="Freeform 37">
              <a:extLst>
                <a:ext uri="{FF2B5EF4-FFF2-40B4-BE49-F238E27FC236}">
                  <a16:creationId xmlns:a16="http://schemas.microsoft.com/office/drawing/2014/main" id="{591F2327-4B45-41AA-B41C-7404B6A1E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94" name="Freeform 38">
              <a:extLst>
                <a:ext uri="{FF2B5EF4-FFF2-40B4-BE49-F238E27FC236}">
                  <a16:creationId xmlns:a16="http://schemas.microsoft.com/office/drawing/2014/main" id="{5A63224C-41A0-42C0-96F6-0B2BE99A1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95" name="Freeform 39">
              <a:extLst>
                <a:ext uri="{FF2B5EF4-FFF2-40B4-BE49-F238E27FC236}">
                  <a16:creationId xmlns:a16="http://schemas.microsoft.com/office/drawing/2014/main" id="{A7C00B9F-C253-4776-9935-EC02254A4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96" name="Freeform 40">
              <a:extLst>
                <a:ext uri="{FF2B5EF4-FFF2-40B4-BE49-F238E27FC236}">
                  <a16:creationId xmlns:a16="http://schemas.microsoft.com/office/drawing/2014/main" id="{5062D4AA-13F3-4064-8440-FFE8562D85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97" name="Rectangle 41">
              <a:extLst>
                <a:ext uri="{FF2B5EF4-FFF2-40B4-BE49-F238E27FC236}">
                  <a16:creationId xmlns:a16="http://schemas.microsoft.com/office/drawing/2014/main" id="{3E143B27-CB82-440B-879B-D25C1891C1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a-DK"/>
            </a:p>
          </p:txBody>
        </p:sp>
      </p:grpSp>
      <p:pic>
        <p:nvPicPr>
          <p:cNvPr id="7" name="Pladsholder til indhold 4" descr="Et billede, der indeholder tekst, cykel&#10;&#10;Automatisk genereret beskrivelse">
            <a:extLst>
              <a:ext uri="{FF2B5EF4-FFF2-40B4-BE49-F238E27FC236}">
                <a16:creationId xmlns:a16="http://schemas.microsoft.com/office/drawing/2014/main" id="{25422E36-A1BA-A9E7-11B4-96976F2699E5}"/>
              </a:ext>
            </a:extLst>
          </p:cNvPr>
          <p:cNvPicPr>
            <a:picLocks noChangeAspect="1"/>
          </p:cNvPicPr>
          <p:nvPr/>
        </p:nvPicPr>
        <p:blipFill>
          <a:blip r:embed="rId3"/>
          <a:stretch>
            <a:fillRect/>
          </a:stretch>
        </p:blipFill>
        <p:spPr>
          <a:xfrm>
            <a:off x="9430203" y="-17641"/>
            <a:ext cx="2786074" cy="6861353"/>
          </a:xfrm>
          <a:prstGeom prst="rect">
            <a:avLst/>
          </a:prstGeom>
        </p:spPr>
      </p:pic>
      <p:sp>
        <p:nvSpPr>
          <p:cNvPr id="4" name="Pladsholder til indhold 2">
            <a:extLst>
              <a:ext uri="{FF2B5EF4-FFF2-40B4-BE49-F238E27FC236}">
                <a16:creationId xmlns:a16="http://schemas.microsoft.com/office/drawing/2014/main" id="{AB4E0D3E-B595-1BB4-491A-16F72B160CBD}"/>
              </a:ext>
            </a:extLst>
          </p:cNvPr>
          <p:cNvSpPr txBox="1">
            <a:spLocks/>
          </p:cNvSpPr>
          <p:nvPr/>
        </p:nvSpPr>
        <p:spPr>
          <a:xfrm>
            <a:off x="4869447" y="3136361"/>
            <a:ext cx="3954966" cy="2573172"/>
          </a:xfrm>
          <a:prstGeom prst="rect">
            <a:avLst/>
          </a:prstGeom>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da-DK" sz="1800" dirty="0"/>
          </a:p>
          <a:p>
            <a:pPr algn="ctr"/>
            <a:r>
              <a:rPr lang="da-DK" sz="1800" dirty="0"/>
              <a:t>Socialkonstruktivisme + logisk positivisme </a:t>
            </a:r>
            <a:br>
              <a:rPr lang="da-DK" sz="1800" dirty="0"/>
            </a:br>
            <a:r>
              <a:rPr lang="da-DK" sz="1800" dirty="0"/>
              <a:t>= </a:t>
            </a:r>
            <a:br>
              <a:rPr lang="da-DK" sz="1800" dirty="0"/>
            </a:br>
            <a:r>
              <a:rPr lang="da-DK" sz="1800" dirty="0"/>
              <a:t>Reduktion af kompleksitet</a:t>
            </a:r>
          </a:p>
        </p:txBody>
      </p:sp>
    </p:spTree>
    <p:extLst>
      <p:ext uri="{BB962C8B-B14F-4D97-AF65-F5344CB8AC3E}">
        <p14:creationId xmlns:p14="http://schemas.microsoft.com/office/powerpoint/2010/main" val="867968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2E6072-4A58-4A16-85F6-67A0FE223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C1DD88D-B6CF-4188-B28E-41DA602F7A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20000"/>
            </a:schemeClr>
          </a:solidFill>
        </p:grpSpPr>
        <p:sp>
          <p:nvSpPr>
            <p:cNvPr id="11" name="Rectangle 5">
              <a:extLst>
                <a:ext uri="{FF2B5EF4-FFF2-40B4-BE49-F238E27FC236}">
                  <a16:creationId xmlns:a16="http://schemas.microsoft.com/office/drawing/2014/main" id="{D3E3CAB9-DCE4-4BB4-8035-1C555687E8C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da-DK"/>
            </a:p>
          </p:txBody>
        </p:sp>
        <p:sp>
          <p:nvSpPr>
            <p:cNvPr id="12" name="Freeform 6">
              <a:extLst>
                <a:ext uri="{FF2B5EF4-FFF2-40B4-BE49-F238E27FC236}">
                  <a16:creationId xmlns:a16="http://schemas.microsoft.com/office/drawing/2014/main" id="{1C73697E-66AC-47EA-B546-A4641182178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3" name="Freeform 7">
              <a:extLst>
                <a:ext uri="{FF2B5EF4-FFF2-40B4-BE49-F238E27FC236}">
                  <a16:creationId xmlns:a16="http://schemas.microsoft.com/office/drawing/2014/main" id="{FEDE7D70-C48F-41C0-81C9-FEAA9D087A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4" name="Freeform 8">
              <a:extLst>
                <a:ext uri="{FF2B5EF4-FFF2-40B4-BE49-F238E27FC236}">
                  <a16:creationId xmlns:a16="http://schemas.microsoft.com/office/drawing/2014/main" id="{3440900A-0FBF-4FD1-8858-4FF7CBA9DA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5" name="Freeform 9">
              <a:extLst>
                <a:ext uri="{FF2B5EF4-FFF2-40B4-BE49-F238E27FC236}">
                  <a16:creationId xmlns:a16="http://schemas.microsoft.com/office/drawing/2014/main" id="{067322B1-143D-436E-8636-545FF80BAA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6" name="Freeform 10">
              <a:extLst>
                <a:ext uri="{FF2B5EF4-FFF2-40B4-BE49-F238E27FC236}">
                  <a16:creationId xmlns:a16="http://schemas.microsoft.com/office/drawing/2014/main" id="{434C71DB-4BBA-4549-B8DD-AFB76D4910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7" name="Freeform 11">
              <a:extLst>
                <a:ext uri="{FF2B5EF4-FFF2-40B4-BE49-F238E27FC236}">
                  <a16:creationId xmlns:a16="http://schemas.microsoft.com/office/drawing/2014/main" id="{70B35077-9685-478A-ABBC-26F30348B5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8" name="Freeform 12">
              <a:extLst>
                <a:ext uri="{FF2B5EF4-FFF2-40B4-BE49-F238E27FC236}">
                  <a16:creationId xmlns:a16="http://schemas.microsoft.com/office/drawing/2014/main" id="{EEA0FAF8-0409-4BB8-AE76-8647169A55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9" name="Freeform 13">
              <a:extLst>
                <a:ext uri="{FF2B5EF4-FFF2-40B4-BE49-F238E27FC236}">
                  <a16:creationId xmlns:a16="http://schemas.microsoft.com/office/drawing/2014/main" id="{BC52E7D3-D280-4C24-9FB4-30F6457CF1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0" name="Freeform 14">
              <a:extLst>
                <a:ext uri="{FF2B5EF4-FFF2-40B4-BE49-F238E27FC236}">
                  <a16:creationId xmlns:a16="http://schemas.microsoft.com/office/drawing/2014/main" id="{113A5141-29C7-4774-8F40-CD34C896E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1" name="Freeform 15">
              <a:extLst>
                <a:ext uri="{FF2B5EF4-FFF2-40B4-BE49-F238E27FC236}">
                  <a16:creationId xmlns:a16="http://schemas.microsoft.com/office/drawing/2014/main" id="{2E2C72FC-0A41-4AB2-A0D9-9828EFAB2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2" name="Line 16">
              <a:extLst>
                <a:ext uri="{FF2B5EF4-FFF2-40B4-BE49-F238E27FC236}">
                  <a16:creationId xmlns:a16="http://schemas.microsoft.com/office/drawing/2014/main" id="{D84C1857-D82C-408D-93BB-DBA79028A73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da-DK"/>
            </a:p>
          </p:txBody>
        </p:sp>
        <p:sp>
          <p:nvSpPr>
            <p:cNvPr id="23" name="Freeform 17">
              <a:extLst>
                <a:ext uri="{FF2B5EF4-FFF2-40B4-BE49-F238E27FC236}">
                  <a16:creationId xmlns:a16="http://schemas.microsoft.com/office/drawing/2014/main" id="{0D64DCE2-6B04-4D06-9274-6504BF95D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4" name="Freeform 18">
              <a:extLst>
                <a:ext uri="{FF2B5EF4-FFF2-40B4-BE49-F238E27FC236}">
                  <a16:creationId xmlns:a16="http://schemas.microsoft.com/office/drawing/2014/main" id="{4C8D45D3-D06B-4794-B836-648C9CF49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5" name="Freeform 19">
              <a:extLst>
                <a:ext uri="{FF2B5EF4-FFF2-40B4-BE49-F238E27FC236}">
                  <a16:creationId xmlns:a16="http://schemas.microsoft.com/office/drawing/2014/main" id="{43BB9D13-E3C3-4255-9325-90AE0D42EF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6" name="Freeform 20">
              <a:extLst>
                <a:ext uri="{FF2B5EF4-FFF2-40B4-BE49-F238E27FC236}">
                  <a16:creationId xmlns:a16="http://schemas.microsoft.com/office/drawing/2014/main" id="{0D3929C1-961C-4327-88FA-3188DE45A6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7" name="Rectangle 21">
              <a:extLst>
                <a:ext uri="{FF2B5EF4-FFF2-40B4-BE49-F238E27FC236}">
                  <a16:creationId xmlns:a16="http://schemas.microsoft.com/office/drawing/2014/main" id="{F343DAD3-E142-4DB7-9946-9CE86AE6D9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da-DK"/>
            </a:p>
          </p:txBody>
        </p:sp>
        <p:sp>
          <p:nvSpPr>
            <p:cNvPr id="28" name="Freeform 22">
              <a:extLst>
                <a:ext uri="{FF2B5EF4-FFF2-40B4-BE49-F238E27FC236}">
                  <a16:creationId xmlns:a16="http://schemas.microsoft.com/office/drawing/2014/main" id="{4A190F48-6D09-46E7-B536-AFED58FAA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9" name="Freeform 23">
              <a:extLst>
                <a:ext uri="{FF2B5EF4-FFF2-40B4-BE49-F238E27FC236}">
                  <a16:creationId xmlns:a16="http://schemas.microsoft.com/office/drawing/2014/main" id="{813869C4-FA8C-4B8E-90E6-CB9F45B331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0" name="Freeform 24">
              <a:extLst>
                <a:ext uri="{FF2B5EF4-FFF2-40B4-BE49-F238E27FC236}">
                  <a16:creationId xmlns:a16="http://schemas.microsoft.com/office/drawing/2014/main" id="{372F4A61-FA38-44D4-819D-912DEA5AB7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1" name="Freeform 25">
              <a:extLst>
                <a:ext uri="{FF2B5EF4-FFF2-40B4-BE49-F238E27FC236}">
                  <a16:creationId xmlns:a16="http://schemas.microsoft.com/office/drawing/2014/main" id="{4B074088-9CFB-413C-8CB5-C75295309D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2" name="Freeform 26">
              <a:extLst>
                <a:ext uri="{FF2B5EF4-FFF2-40B4-BE49-F238E27FC236}">
                  <a16:creationId xmlns:a16="http://schemas.microsoft.com/office/drawing/2014/main" id="{859E8C95-B6F0-4294-A55B-BEA525759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3" name="Freeform 27">
              <a:extLst>
                <a:ext uri="{FF2B5EF4-FFF2-40B4-BE49-F238E27FC236}">
                  <a16:creationId xmlns:a16="http://schemas.microsoft.com/office/drawing/2014/main" id="{EA3DC508-3E77-43A1-8AFB-29B593B428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4" name="Freeform 28">
              <a:extLst>
                <a:ext uri="{FF2B5EF4-FFF2-40B4-BE49-F238E27FC236}">
                  <a16:creationId xmlns:a16="http://schemas.microsoft.com/office/drawing/2014/main" id="{7DE640D4-340B-424C-B141-EA3AE984B2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5" name="Freeform 29">
              <a:extLst>
                <a:ext uri="{FF2B5EF4-FFF2-40B4-BE49-F238E27FC236}">
                  <a16:creationId xmlns:a16="http://schemas.microsoft.com/office/drawing/2014/main" id="{52874D14-FF21-434A-AC65-C53A40F7FC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6" name="Freeform 30">
              <a:extLst>
                <a:ext uri="{FF2B5EF4-FFF2-40B4-BE49-F238E27FC236}">
                  <a16:creationId xmlns:a16="http://schemas.microsoft.com/office/drawing/2014/main" id="{24422B15-B057-4AE9-9505-83F429DFB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7" name="Freeform 31">
              <a:extLst>
                <a:ext uri="{FF2B5EF4-FFF2-40B4-BE49-F238E27FC236}">
                  <a16:creationId xmlns:a16="http://schemas.microsoft.com/office/drawing/2014/main" id="{A9E60243-98DE-435F-9C3A-FE22497942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grpSp>
      <p:sp>
        <p:nvSpPr>
          <p:cNvPr id="2" name="Titel 1">
            <a:extLst>
              <a:ext uri="{FF2B5EF4-FFF2-40B4-BE49-F238E27FC236}">
                <a16:creationId xmlns:a16="http://schemas.microsoft.com/office/drawing/2014/main" id="{F4061810-D678-DCDD-2E55-5F9848FB3D3F}"/>
              </a:ext>
            </a:extLst>
          </p:cNvPr>
          <p:cNvSpPr>
            <a:spLocks noGrp="1"/>
          </p:cNvSpPr>
          <p:nvPr>
            <p:ph type="title"/>
          </p:nvPr>
        </p:nvSpPr>
        <p:spPr>
          <a:xfrm>
            <a:off x="2349093" y="2689715"/>
            <a:ext cx="7631926" cy="1478570"/>
          </a:xfrm>
        </p:spPr>
        <p:txBody>
          <a:bodyPr>
            <a:normAutofit/>
          </a:bodyPr>
          <a:lstStyle/>
          <a:p>
            <a:pPr algn="ctr"/>
            <a:r>
              <a:rPr lang="da-DK" sz="3200" dirty="0"/>
              <a:t>Spørgsmål?</a:t>
            </a:r>
          </a:p>
        </p:txBody>
      </p:sp>
      <p:grpSp>
        <p:nvGrpSpPr>
          <p:cNvPr id="39" name="Group 38">
            <a:extLst>
              <a:ext uri="{FF2B5EF4-FFF2-40B4-BE49-F238E27FC236}">
                <a16:creationId xmlns:a16="http://schemas.microsoft.com/office/drawing/2014/main" id="{455E0AD7-882F-4B4C-B3A7-D4E72D48E4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15000"/>
            </a:schemeClr>
          </a:solidFill>
        </p:grpSpPr>
        <p:sp>
          <p:nvSpPr>
            <p:cNvPr id="40" name="Freeform 32">
              <a:extLst>
                <a:ext uri="{FF2B5EF4-FFF2-40B4-BE49-F238E27FC236}">
                  <a16:creationId xmlns:a16="http://schemas.microsoft.com/office/drawing/2014/main" id="{7830B337-37A8-4ADF-B88C-A734E26F96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1" name="Freeform 33">
              <a:extLst>
                <a:ext uri="{FF2B5EF4-FFF2-40B4-BE49-F238E27FC236}">
                  <a16:creationId xmlns:a16="http://schemas.microsoft.com/office/drawing/2014/main" id="{7996F53E-6131-4949-B65E-262F724B25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2" name="Freeform 34">
              <a:extLst>
                <a:ext uri="{FF2B5EF4-FFF2-40B4-BE49-F238E27FC236}">
                  <a16:creationId xmlns:a16="http://schemas.microsoft.com/office/drawing/2014/main" id="{A5E72477-1B92-43FA-ABD1-D9101F31C5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3" name="Freeform 35">
              <a:extLst>
                <a:ext uri="{FF2B5EF4-FFF2-40B4-BE49-F238E27FC236}">
                  <a16:creationId xmlns:a16="http://schemas.microsoft.com/office/drawing/2014/main" id="{4BD17DAA-2B77-45FF-A3AA-9AA2235D61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4" name="Freeform 36">
              <a:extLst>
                <a:ext uri="{FF2B5EF4-FFF2-40B4-BE49-F238E27FC236}">
                  <a16:creationId xmlns:a16="http://schemas.microsoft.com/office/drawing/2014/main" id="{B408CF24-608A-4ECC-AF3B-B4C548F1BB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5" name="Freeform 37">
              <a:extLst>
                <a:ext uri="{FF2B5EF4-FFF2-40B4-BE49-F238E27FC236}">
                  <a16:creationId xmlns:a16="http://schemas.microsoft.com/office/drawing/2014/main" id="{F1CE5AA5-B482-446E-8EAC-5B1973DB5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6" name="Freeform 38">
              <a:extLst>
                <a:ext uri="{FF2B5EF4-FFF2-40B4-BE49-F238E27FC236}">
                  <a16:creationId xmlns:a16="http://schemas.microsoft.com/office/drawing/2014/main" id="{2F607697-1F29-43C0-8A24-690043FD21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7" name="Freeform 39">
              <a:extLst>
                <a:ext uri="{FF2B5EF4-FFF2-40B4-BE49-F238E27FC236}">
                  <a16:creationId xmlns:a16="http://schemas.microsoft.com/office/drawing/2014/main" id="{4AAC6860-2756-4924-B531-9E7B8B35B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8" name="Freeform 40">
              <a:extLst>
                <a:ext uri="{FF2B5EF4-FFF2-40B4-BE49-F238E27FC236}">
                  <a16:creationId xmlns:a16="http://schemas.microsoft.com/office/drawing/2014/main" id="{A724446B-3184-47C7-9D87-1737E709F0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9" name="Rectangle 41">
              <a:extLst>
                <a:ext uri="{FF2B5EF4-FFF2-40B4-BE49-F238E27FC236}">
                  <a16:creationId xmlns:a16="http://schemas.microsoft.com/office/drawing/2014/main" id="{395B07C3-57BC-4462-8F9D-C6B48AF8B4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da-DK"/>
            </a:p>
          </p:txBody>
        </p:sp>
      </p:grpSp>
    </p:spTree>
    <p:extLst>
      <p:ext uri="{BB962C8B-B14F-4D97-AF65-F5344CB8AC3E}">
        <p14:creationId xmlns:p14="http://schemas.microsoft.com/office/powerpoint/2010/main" val="1355884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C892AB0-7D6D-4FC9-9105-0CB427161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07353E4-FA19-40CB-8AF8-3A8E6704B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48" name="Freeform 35">
              <a:extLst>
                <a:ext uri="{FF2B5EF4-FFF2-40B4-BE49-F238E27FC236}">
                  <a16:creationId xmlns:a16="http://schemas.microsoft.com/office/drawing/2014/main" id="{697D009D-8E70-460A-BE57-321BB0764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da-DK"/>
            </a:p>
          </p:txBody>
        </p:sp>
        <p:sp>
          <p:nvSpPr>
            <p:cNvPr id="49" name="Freeform 36">
              <a:extLst>
                <a:ext uri="{FF2B5EF4-FFF2-40B4-BE49-F238E27FC236}">
                  <a16:creationId xmlns:a16="http://schemas.microsoft.com/office/drawing/2014/main" id="{D0001F35-F282-403E-8D08-0D204D851F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da-DK"/>
            </a:p>
          </p:txBody>
        </p:sp>
        <p:sp>
          <p:nvSpPr>
            <p:cNvPr id="50" name="Freeform 38">
              <a:extLst>
                <a:ext uri="{FF2B5EF4-FFF2-40B4-BE49-F238E27FC236}">
                  <a16:creationId xmlns:a16="http://schemas.microsoft.com/office/drawing/2014/main" id="{3F8A69A2-2D15-40CD-8C14-A18643ABA5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da-DK"/>
            </a:p>
          </p:txBody>
        </p:sp>
        <p:sp>
          <p:nvSpPr>
            <p:cNvPr id="51" name="Freeform 39">
              <a:extLst>
                <a:ext uri="{FF2B5EF4-FFF2-40B4-BE49-F238E27FC236}">
                  <a16:creationId xmlns:a16="http://schemas.microsoft.com/office/drawing/2014/main" id="{B665CA2A-9D55-4786-9343-EB4667262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da-DK"/>
            </a:p>
          </p:txBody>
        </p:sp>
        <p:sp>
          <p:nvSpPr>
            <p:cNvPr id="52" name="Freeform 40">
              <a:extLst>
                <a:ext uri="{FF2B5EF4-FFF2-40B4-BE49-F238E27FC236}">
                  <a16:creationId xmlns:a16="http://schemas.microsoft.com/office/drawing/2014/main" id="{CEE9BD85-96DF-4CDF-BC0F-C4E46062B3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da-DK"/>
            </a:p>
          </p:txBody>
        </p:sp>
        <p:sp>
          <p:nvSpPr>
            <p:cNvPr id="53" name="Rectangle 41">
              <a:extLst>
                <a:ext uri="{FF2B5EF4-FFF2-40B4-BE49-F238E27FC236}">
                  <a16:creationId xmlns:a16="http://schemas.microsoft.com/office/drawing/2014/main" id="{6BB6F5E5-6CA3-4B20-86A7-1174D6E71F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txBody>
            <a:bodyPr/>
            <a:lstStyle/>
            <a:p>
              <a:endParaRPr lang="da-DK"/>
            </a:p>
          </p:txBody>
        </p:sp>
      </p:grpSp>
      <p:grpSp>
        <p:nvGrpSpPr>
          <p:cNvPr id="18" name="Group 17">
            <a:extLst>
              <a:ext uri="{FF2B5EF4-FFF2-40B4-BE49-F238E27FC236}">
                <a16:creationId xmlns:a16="http://schemas.microsoft.com/office/drawing/2014/main" id="{0328E69E-CE3D-4110-8BF7-AD3C0C10CB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54" name="Freeform 32">
              <a:extLst>
                <a:ext uri="{FF2B5EF4-FFF2-40B4-BE49-F238E27FC236}">
                  <a16:creationId xmlns:a16="http://schemas.microsoft.com/office/drawing/2014/main" id="{30F84C80-9E12-4460-B88F-D03839F0C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da-DK"/>
            </a:p>
          </p:txBody>
        </p:sp>
        <p:sp>
          <p:nvSpPr>
            <p:cNvPr id="55" name="Freeform 33">
              <a:extLst>
                <a:ext uri="{FF2B5EF4-FFF2-40B4-BE49-F238E27FC236}">
                  <a16:creationId xmlns:a16="http://schemas.microsoft.com/office/drawing/2014/main" id="{2F84C18C-5783-48FF-9DE0-FDA327CFC4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da-DK"/>
            </a:p>
          </p:txBody>
        </p:sp>
        <p:sp>
          <p:nvSpPr>
            <p:cNvPr id="56" name="Freeform 34">
              <a:extLst>
                <a:ext uri="{FF2B5EF4-FFF2-40B4-BE49-F238E27FC236}">
                  <a16:creationId xmlns:a16="http://schemas.microsoft.com/office/drawing/2014/main" id="{08C6A855-346C-4589-9AD4-5E15BCBC7A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da-DK"/>
            </a:p>
          </p:txBody>
        </p:sp>
        <p:sp>
          <p:nvSpPr>
            <p:cNvPr id="57" name="Freeform 37">
              <a:extLst>
                <a:ext uri="{FF2B5EF4-FFF2-40B4-BE49-F238E27FC236}">
                  <a16:creationId xmlns:a16="http://schemas.microsoft.com/office/drawing/2014/main" id="{7E64BEE6-1157-421C-A02A-47639E4D9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da-DK"/>
            </a:p>
          </p:txBody>
        </p:sp>
      </p:grpSp>
      <p:grpSp>
        <p:nvGrpSpPr>
          <p:cNvPr id="24" name="Group 23">
            <a:extLst>
              <a:ext uri="{FF2B5EF4-FFF2-40B4-BE49-F238E27FC236}">
                <a16:creationId xmlns:a16="http://schemas.microsoft.com/office/drawing/2014/main" id="{F64806C9-3599-45A7-BCFF-F762C54276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58" name="Freeform 32">
              <a:extLst>
                <a:ext uri="{FF2B5EF4-FFF2-40B4-BE49-F238E27FC236}">
                  <a16:creationId xmlns:a16="http://schemas.microsoft.com/office/drawing/2014/main" id="{41D6E755-9558-4CAA-8F56-469D231C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da-DK"/>
            </a:p>
          </p:txBody>
        </p:sp>
        <p:sp>
          <p:nvSpPr>
            <p:cNvPr id="59" name="Freeform 33">
              <a:extLst>
                <a:ext uri="{FF2B5EF4-FFF2-40B4-BE49-F238E27FC236}">
                  <a16:creationId xmlns:a16="http://schemas.microsoft.com/office/drawing/2014/main" id="{8FCD41C4-606C-446C-8C81-6353C644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da-DK"/>
            </a:p>
          </p:txBody>
        </p:sp>
        <p:sp>
          <p:nvSpPr>
            <p:cNvPr id="60" name="Freeform 34">
              <a:extLst>
                <a:ext uri="{FF2B5EF4-FFF2-40B4-BE49-F238E27FC236}">
                  <a16:creationId xmlns:a16="http://schemas.microsoft.com/office/drawing/2014/main" id="{274CFBE4-CEA6-4C81-BB1E-83E1896771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da-DK"/>
            </a:p>
          </p:txBody>
        </p:sp>
        <p:sp>
          <p:nvSpPr>
            <p:cNvPr id="61" name="Freeform 37">
              <a:extLst>
                <a:ext uri="{FF2B5EF4-FFF2-40B4-BE49-F238E27FC236}">
                  <a16:creationId xmlns:a16="http://schemas.microsoft.com/office/drawing/2014/main" id="{24813D3D-7B30-42F2-9065-1B40F140C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da-DK"/>
            </a:p>
          </p:txBody>
        </p:sp>
      </p:grpSp>
      <p:grpSp>
        <p:nvGrpSpPr>
          <p:cNvPr id="30" name="Group 29">
            <a:extLst>
              <a:ext uri="{FF2B5EF4-FFF2-40B4-BE49-F238E27FC236}">
                <a16:creationId xmlns:a16="http://schemas.microsoft.com/office/drawing/2014/main" id="{1287AC97-A8E8-4B45-A50A-3057A88B40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62" name="Freeform 35">
              <a:extLst>
                <a:ext uri="{FF2B5EF4-FFF2-40B4-BE49-F238E27FC236}">
                  <a16:creationId xmlns:a16="http://schemas.microsoft.com/office/drawing/2014/main" id="{57D70AA8-D36C-4DF9-B7D7-4E2C9BEFD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da-DK"/>
            </a:p>
          </p:txBody>
        </p:sp>
        <p:sp>
          <p:nvSpPr>
            <p:cNvPr id="63" name="Freeform 36">
              <a:extLst>
                <a:ext uri="{FF2B5EF4-FFF2-40B4-BE49-F238E27FC236}">
                  <a16:creationId xmlns:a16="http://schemas.microsoft.com/office/drawing/2014/main" id="{74D88556-8C5B-41AF-9FA0-92D2734708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da-DK"/>
            </a:p>
          </p:txBody>
        </p:sp>
        <p:sp>
          <p:nvSpPr>
            <p:cNvPr id="64" name="Freeform 38">
              <a:extLst>
                <a:ext uri="{FF2B5EF4-FFF2-40B4-BE49-F238E27FC236}">
                  <a16:creationId xmlns:a16="http://schemas.microsoft.com/office/drawing/2014/main" id="{17E00558-8912-48C6-8202-D8A2D854B7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da-DK"/>
            </a:p>
          </p:txBody>
        </p:sp>
        <p:sp>
          <p:nvSpPr>
            <p:cNvPr id="65" name="Freeform 39">
              <a:extLst>
                <a:ext uri="{FF2B5EF4-FFF2-40B4-BE49-F238E27FC236}">
                  <a16:creationId xmlns:a16="http://schemas.microsoft.com/office/drawing/2014/main" id="{7E4C092A-90EF-4870-97FC-C2D97FD2CE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da-DK"/>
            </a:p>
          </p:txBody>
        </p:sp>
        <p:sp>
          <p:nvSpPr>
            <p:cNvPr id="66" name="Freeform 40">
              <a:extLst>
                <a:ext uri="{FF2B5EF4-FFF2-40B4-BE49-F238E27FC236}">
                  <a16:creationId xmlns:a16="http://schemas.microsoft.com/office/drawing/2014/main" id="{0C8C091A-4902-4B98-BB6B-AF6FA1174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da-DK"/>
            </a:p>
          </p:txBody>
        </p:sp>
        <p:sp>
          <p:nvSpPr>
            <p:cNvPr id="67" name="Rectangle 41">
              <a:extLst>
                <a:ext uri="{FF2B5EF4-FFF2-40B4-BE49-F238E27FC236}">
                  <a16:creationId xmlns:a16="http://schemas.microsoft.com/office/drawing/2014/main" id="{50C57AA3-5B6E-4C49-9AE3-D130A25404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txBody>
            <a:bodyPr/>
            <a:lstStyle/>
            <a:p>
              <a:endParaRPr lang="da-DK"/>
            </a:p>
          </p:txBody>
        </p:sp>
      </p:grpSp>
      <p:sp>
        <p:nvSpPr>
          <p:cNvPr id="38" name="Rectangle 37">
            <a:extLst>
              <a:ext uri="{FF2B5EF4-FFF2-40B4-BE49-F238E27FC236}">
                <a16:creationId xmlns:a16="http://schemas.microsoft.com/office/drawing/2014/main" id="{6D29BE04-4454-4832-B83F-10D001BFF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 Diagonal Corner Rectangle 7">
            <a:extLst>
              <a:ext uri="{FF2B5EF4-FFF2-40B4-BE49-F238E27FC236}">
                <a16:creationId xmlns:a16="http://schemas.microsoft.com/office/drawing/2014/main" id="{98714CE9-3C2C-48E1-8B8F-CFB7735C4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97792DB1-38BB-E199-E208-E8E016A5D3F5}"/>
              </a:ext>
            </a:extLst>
          </p:cNvPr>
          <p:cNvSpPr>
            <a:spLocks noGrp="1"/>
          </p:cNvSpPr>
          <p:nvPr>
            <p:ph type="title"/>
          </p:nvPr>
        </p:nvSpPr>
        <p:spPr>
          <a:xfrm>
            <a:off x="1577445" y="1168078"/>
            <a:ext cx="9048219" cy="1092200"/>
          </a:xfrm>
        </p:spPr>
        <p:txBody>
          <a:bodyPr anchor="ctr">
            <a:normAutofit/>
          </a:bodyPr>
          <a:lstStyle/>
          <a:p>
            <a:pPr algn="ctr"/>
            <a:r>
              <a:rPr lang="da-DK" cap="none">
                <a:solidFill>
                  <a:srgbClr val="FFFFFF"/>
                </a:solidFill>
                <a:latin typeface="Century Gothic" panose="020B0502020202020204" pitchFamily="34" charset="0"/>
              </a:rPr>
              <a:t>Agenda</a:t>
            </a:r>
            <a:endParaRPr lang="da-DK" cap="none" dirty="0">
              <a:solidFill>
                <a:srgbClr val="FFFFFF"/>
              </a:solidFill>
              <a:latin typeface="Century Gothic" panose="020B0502020202020204" pitchFamily="34" charset="0"/>
            </a:endParaRPr>
          </a:p>
        </p:txBody>
      </p:sp>
      <p:graphicFrame>
        <p:nvGraphicFramePr>
          <p:cNvPr id="7" name="Pladsholder til indhold 2">
            <a:extLst>
              <a:ext uri="{FF2B5EF4-FFF2-40B4-BE49-F238E27FC236}">
                <a16:creationId xmlns:a16="http://schemas.microsoft.com/office/drawing/2014/main" id="{90CAFE1F-D826-A482-217D-18ACF066198A}"/>
              </a:ext>
            </a:extLst>
          </p:cNvPr>
          <p:cNvGraphicFramePr>
            <a:graphicFrameLocks/>
          </p:cNvGraphicFramePr>
          <p:nvPr>
            <p:extLst>
              <p:ext uri="{D42A27DB-BD31-4B8C-83A1-F6EECF244321}">
                <p14:modId xmlns:p14="http://schemas.microsoft.com/office/powerpoint/2010/main" val="2079743007"/>
              </p:ext>
            </p:extLst>
          </p:nvPr>
        </p:nvGraphicFramePr>
        <p:xfrm>
          <a:off x="1143001" y="2252134"/>
          <a:ext cx="9905999" cy="3454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57435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dk2">
                <a:hueOff val="0"/>
                <a:satOff val="0"/>
                <a:lumOff val="0"/>
                <a:alphaOff val="0"/>
                <a:tint val="94000"/>
                <a:satMod val="105000"/>
                <a:lumMod val="102000"/>
              </a:schemeClr>
            </a:gs>
            <a:gs pos="46000">
              <a:schemeClr val="dk2">
                <a:hueOff val="0"/>
                <a:satOff val="0"/>
                <a:lumOff val="0"/>
                <a:alphaOff val="0"/>
                <a:shade val="74000"/>
                <a:satMod val="128000"/>
                <a:lumMod val="100000"/>
              </a:schemeClr>
            </a:gs>
          </a:gsLst>
          <a:lin ang="5400000" scaled="0"/>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36FE0F-0FF6-B4E9-4CA2-663A4DAA5B64}"/>
              </a:ext>
            </a:extLst>
          </p:cNvPr>
          <p:cNvSpPr>
            <a:spLocks noGrp="1"/>
          </p:cNvSpPr>
          <p:nvPr>
            <p:ph type="title"/>
          </p:nvPr>
        </p:nvSpPr>
        <p:spPr>
          <a:xfrm>
            <a:off x="1141413" y="618518"/>
            <a:ext cx="9905998" cy="1478570"/>
          </a:xfrm>
        </p:spPr>
        <p:txBody>
          <a:bodyPr>
            <a:normAutofit/>
          </a:bodyPr>
          <a:lstStyle/>
          <a:p>
            <a:pPr algn="ctr"/>
            <a:r>
              <a:rPr lang="da-DK" cap="none" dirty="0">
                <a:latin typeface="Century Gothic" panose="020B0502020202020204" pitchFamily="34" charset="0"/>
                <a:cs typeface="Times New Roman" panose="02020603050405020304" pitchFamily="18" charset="0"/>
              </a:rPr>
              <a:t>Data science proces</a:t>
            </a:r>
          </a:p>
        </p:txBody>
      </p:sp>
      <p:graphicFrame>
        <p:nvGraphicFramePr>
          <p:cNvPr id="6" name="Pladsholder til indhold 2">
            <a:extLst>
              <a:ext uri="{FF2B5EF4-FFF2-40B4-BE49-F238E27FC236}">
                <a16:creationId xmlns:a16="http://schemas.microsoft.com/office/drawing/2014/main" id="{D7290472-F7AA-1CB0-CC30-E3CAC20D6F87}"/>
              </a:ext>
            </a:extLst>
          </p:cNvPr>
          <p:cNvGraphicFramePr>
            <a:graphicFrameLocks noGrp="1"/>
          </p:cNvGraphicFramePr>
          <p:nvPr>
            <p:ph idx="1"/>
            <p:extLst>
              <p:ext uri="{D42A27DB-BD31-4B8C-83A1-F6EECF244321}">
                <p14:modId xmlns:p14="http://schemas.microsoft.com/office/powerpoint/2010/main" val="222650680"/>
              </p:ext>
            </p:extLst>
          </p:nvPr>
        </p:nvGraphicFramePr>
        <p:xfrm>
          <a:off x="1141413" y="2418820"/>
          <a:ext cx="9906000" cy="31427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kstfelt 6">
            <a:extLst>
              <a:ext uri="{FF2B5EF4-FFF2-40B4-BE49-F238E27FC236}">
                <a16:creationId xmlns:a16="http://schemas.microsoft.com/office/drawing/2014/main" id="{C18F1608-64DA-4593-E197-2A35975B900A}"/>
              </a:ext>
            </a:extLst>
          </p:cNvPr>
          <p:cNvSpPr txBox="1"/>
          <p:nvPr/>
        </p:nvSpPr>
        <p:spPr>
          <a:xfrm>
            <a:off x="1139032" y="2767724"/>
            <a:ext cx="1985168" cy="369332"/>
          </a:xfrm>
          <a:prstGeom prst="rect">
            <a:avLst/>
          </a:prstGeom>
          <a:noFill/>
        </p:spPr>
        <p:txBody>
          <a:bodyPr wrap="square" rtlCol="0">
            <a:spAutoFit/>
          </a:bodyPr>
          <a:lstStyle/>
          <a:p>
            <a:pPr marL="285750" indent="-285750">
              <a:buFont typeface="Arial" panose="020B0604020202020204" pitchFamily="34" charset="0"/>
              <a:buChar char="•"/>
            </a:pPr>
            <a:r>
              <a:rPr lang="en-AU" dirty="0"/>
              <a:t>Retrieving</a:t>
            </a:r>
            <a:r>
              <a:rPr lang="da-DK" dirty="0"/>
              <a:t> Data</a:t>
            </a:r>
          </a:p>
        </p:txBody>
      </p:sp>
      <p:sp>
        <p:nvSpPr>
          <p:cNvPr id="8" name="Tekstfelt 7">
            <a:extLst>
              <a:ext uri="{FF2B5EF4-FFF2-40B4-BE49-F238E27FC236}">
                <a16:creationId xmlns:a16="http://schemas.microsoft.com/office/drawing/2014/main" id="{D5CF0F63-926D-75A6-78FB-18CFAAD4725D}"/>
              </a:ext>
            </a:extLst>
          </p:cNvPr>
          <p:cNvSpPr txBox="1"/>
          <p:nvPr/>
        </p:nvSpPr>
        <p:spPr>
          <a:xfrm>
            <a:off x="3622562" y="2776963"/>
            <a:ext cx="2114209" cy="369332"/>
          </a:xfrm>
          <a:prstGeom prst="rect">
            <a:avLst/>
          </a:prstGeom>
          <a:noFill/>
        </p:spPr>
        <p:txBody>
          <a:bodyPr wrap="square" rtlCol="0">
            <a:spAutoFit/>
          </a:bodyPr>
          <a:lstStyle/>
          <a:p>
            <a:pPr marL="285750" indent="-285750">
              <a:buFont typeface="Arial" panose="020B0604020202020204" pitchFamily="34" charset="0"/>
              <a:buChar char="•"/>
            </a:pPr>
            <a:r>
              <a:rPr lang="da-DK" dirty="0"/>
              <a:t>Data </a:t>
            </a:r>
            <a:r>
              <a:rPr lang="en-AU" dirty="0"/>
              <a:t>Preparation</a:t>
            </a:r>
            <a:endParaRPr lang="da-DK" dirty="0"/>
          </a:p>
        </p:txBody>
      </p:sp>
      <p:sp>
        <p:nvSpPr>
          <p:cNvPr id="9" name="Tekstfelt 8">
            <a:extLst>
              <a:ext uri="{FF2B5EF4-FFF2-40B4-BE49-F238E27FC236}">
                <a16:creationId xmlns:a16="http://schemas.microsoft.com/office/drawing/2014/main" id="{06848C62-E332-1C93-907F-454F2B2EF8D1}"/>
              </a:ext>
            </a:extLst>
          </p:cNvPr>
          <p:cNvSpPr txBox="1"/>
          <p:nvPr/>
        </p:nvSpPr>
        <p:spPr>
          <a:xfrm>
            <a:off x="6212570" y="2776963"/>
            <a:ext cx="2114210" cy="369332"/>
          </a:xfrm>
          <a:prstGeom prst="rect">
            <a:avLst/>
          </a:prstGeom>
          <a:noFill/>
        </p:spPr>
        <p:txBody>
          <a:bodyPr wrap="square" rtlCol="0">
            <a:spAutoFit/>
          </a:bodyPr>
          <a:lstStyle/>
          <a:p>
            <a:pPr marL="285750" indent="-285750">
              <a:buFont typeface="Arial" panose="020B0604020202020204" pitchFamily="34" charset="0"/>
              <a:buChar char="•"/>
            </a:pPr>
            <a:r>
              <a:rPr lang="da-DK" dirty="0"/>
              <a:t>Data Exploration</a:t>
            </a:r>
          </a:p>
        </p:txBody>
      </p:sp>
      <p:sp>
        <p:nvSpPr>
          <p:cNvPr id="11" name="Tekstfelt 10">
            <a:extLst>
              <a:ext uri="{FF2B5EF4-FFF2-40B4-BE49-F238E27FC236}">
                <a16:creationId xmlns:a16="http://schemas.microsoft.com/office/drawing/2014/main" id="{753A1E75-602D-92D6-46C0-521783DAF72E}"/>
              </a:ext>
            </a:extLst>
          </p:cNvPr>
          <p:cNvSpPr txBox="1"/>
          <p:nvPr/>
        </p:nvSpPr>
        <p:spPr>
          <a:xfrm>
            <a:off x="8690541" y="2776963"/>
            <a:ext cx="2114210" cy="369332"/>
          </a:xfrm>
          <a:prstGeom prst="rect">
            <a:avLst/>
          </a:prstGeom>
          <a:noFill/>
        </p:spPr>
        <p:txBody>
          <a:bodyPr wrap="square" rtlCol="0">
            <a:spAutoFit/>
          </a:bodyPr>
          <a:lstStyle/>
          <a:p>
            <a:pPr marL="285750" indent="-285750">
              <a:buFont typeface="Arial" panose="020B0604020202020204" pitchFamily="34" charset="0"/>
              <a:buChar char="•"/>
            </a:pPr>
            <a:r>
              <a:rPr lang="da-DK" dirty="0"/>
              <a:t>Data </a:t>
            </a:r>
            <a:r>
              <a:rPr lang="da-DK" dirty="0" err="1"/>
              <a:t>Modeling</a:t>
            </a:r>
            <a:endParaRPr lang="da-DK" dirty="0"/>
          </a:p>
        </p:txBody>
      </p:sp>
    </p:spTree>
    <p:extLst>
      <p:ext uri="{BB962C8B-B14F-4D97-AF65-F5344CB8AC3E}">
        <p14:creationId xmlns:p14="http://schemas.microsoft.com/office/powerpoint/2010/main" val="512592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pct90">
          <a:fgClr>
            <a:schemeClr val="bg2">
              <a:lumMod val="60000"/>
              <a:lumOff val="40000"/>
            </a:schemeClr>
          </a:fgClr>
          <a:bgClr>
            <a:schemeClr val="accent6">
              <a:lumMod val="75000"/>
            </a:schemeClr>
          </a:bgClr>
        </a:pattFill>
        <a:effectLst/>
      </p:bgPr>
    </p:bg>
    <p:spTree>
      <p:nvGrpSpPr>
        <p:cNvPr id="1" name=""/>
        <p:cNvGrpSpPr/>
        <p:nvPr/>
      </p:nvGrpSpPr>
      <p:grpSpPr>
        <a:xfrm>
          <a:off x="0" y="0"/>
          <a:ext cx="0" cy="0"/>
          <a:chOff x="0" y="0"/>
          <a:chExt cx="0" cy="0"/>
        </a:xfrm>
      </p:grpSpPr>
      <p:sp useBgFill="1">
        <p:nvSpPr>
          <p:cNvPr id="81" name="Rectangle 80">
            <a:extLst>
              <a:ext uri="{FF2B5EF4-FFF2-40B4-BE49-F238E27FC236}">
                <a16:creationId xmlns:a16="http://schemas.microsoft.com/office/drawing/2014/main" id="{CC892AB0-7D6D-4FC9-9105-0CB427161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807353E4-FA19-40CB-8AF8-3A8E6704B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84" name="Freeform 35">
              <a:extLst>
                <a:ext uri="{FF2B5EF4-FFF2-40B4-BE49-F238E27FC236}">
                  <a16:creationId xmlns:a16="http://schemas.microsoft.com/office/drawing/2014/main" id="{697D009D-8E70-460A-BE57-321BB0764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da-DK"/>
            </a:p>
          </p:txBody>
        </p:sp>
        <p:sp>
          <p:nvSpPr>
            <p:cNvPr id="85" name="Freeform 36">
              <a:extLst>
                <a:ext uri="{FF2B5EF4-FFF2-40B4-BE49-F238E27FC236}">
                  <a16:creationId xmlns:a16="http://schemas.microsoft.com/office/drawing/2014/main" id="{D0001F35-F282-403E-8D08-0D204D851F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da-DK"/>
            </a:p>
          </p:txBody>
        </p:sp>
        <p:sp>
          <p:nvSpPr>
            <p:cNvPr id="86" name="Freeform 38">
              <a:extLst>
                <a:ext uri="{FF2B5EF4-FFF2-40B4-BE49-F238E27FC236}">
                  <a16:creationId xmlns:a16="http://schemas.microsoft.com/office/drawing/2014/main" id="{3F8A69A2-2D15-40CD-8C14-A18643ABA5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da-DK"/>
            </a:p>
          </p:txBody>
        </p:sp>
        <p:sp>
          <p:nvSpPr>
            <p:cNvPr id="87" name="Freeform 39">
              <a:extLst>
                <a:ext uri="{FF2B5EF4-FFF2-40B4-BE49-F238E27FC236}">
                  <a16:creationId xmlns:a16="http://schemas.microsoft.com/office/drawing/2014/main" id="{B665CA2A-9D55-4786-9343-EB4667262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da-DK"/>
            </a:p>
          </p:txBody>
        </p:sp>
        <p:sp>
          <p:nvSpPr>
            <p:cNvPr id="88" name="Freeform 40">
              <a:extLst>
                <a:ext uri="{FF2B5EF4-FFF2-40B4-BE49-F238E27FC236}">
                  <a16:creationId xmlns:a16="http://schemas.microsoft.com/office/drawing/2014/main" id="{CEE9BD85-96DF-4CDF-BC0F-C4E46062B3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da-DK"/>
            </a:p>
          </p:txBody>
        </p:sp>
        <p:sp>
          <p:nvSpPr>
            <p:cNvPr id="89" name="Rectangle 41">
              <a:extLst>
                <a:ext uri="{FF2B5EF4-FFF2-40B4-BE49-F238E27FC236}">
                  <a16:creationId xmlns:a16="http://schemas.microsoft.com/office/drawing/2014/main" id="{6BB6F5E5-6CA3-4B20-86A7-1174D6E71F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txBody>
            <a:bodyPr/>
            <a:lstStyle/>
            <a:p>
              <a:endParaRPr lang="da-DK"/>
            </a:p>
          </p:txBody>
        </p:sp>
      </p:grpSp>
      <p:grpSp>
        <p:nvGrpSpPr>
          <p:cNvPr id="91" name="Group 90">
            <a:extLst>
              <a:ext uri="{FF2B5EF4-FFF2-40B4-BE49-F238E27FC236}">
                <a16:creationId xmlns:a16="http://schemas.microsoft.com/office/drawing/2014/main" id="{0328E69E-CE3D-4110-8BF7-AD3C0C10CB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92" name="Freeform 32">
              <a:extLst>
                <a:ext uri="{FF2B5EF4-FFF2-40B4-BE49-F238E27FC236}">
                  <a16:creationId xmlns:a16="http://schemas.microsoft.com/office/drawing/2014/main" id="{30F84C80-9E12-4460-B88F-D03839F0C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da-DK"/>
            </a:p>
          </p:txBody>
        </p:sp>
        <p:sp>
          <p:nvSpPr>
            <p:cNvPr id="93" name="Freeform 33">
              <a:extLst>
                <a:ext uri="{FF2B5EF4-FFF2-40B4-BE49-F238E27FC236}">
                  <a16:creationId xmlns:a16="http://schemas.microsoft.com/office/drawing/2014/main" id="{2F84C18C-5783-48FF-9DE0-FDA327CFC4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da-DK"/>
            </a:p>
          </p:txBody>
        </p:sp>
        <p:sp>
          <p:nvSpPr>
            <p:cNvPr id="94" name="Freeform 34">
              <a:extLst>
                <a:ext uri="{FF2B5EF4-FFF2-40B4-BE49-F238E27FC236}">
                  <a16:creationId xmlns:a16="http://schemas.microsoft.com/office/drawing/2014/main" id="{08C6A855-346C-4589-9AD4-5E15BCBC7A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da-DK"/>
            </a:p>
          </p:txBody>
        </p:sp>
        <p:sp>
          <p:nvSpPr>
            <p:cNvPr id="95" name="Freeform 37">
              <a:extLst>
                <a:ext uri="{FF2B5EF4-FFF2-40B4-BE49-F238E27FC236}">
                  <a16:creationId xmlns:a16="http://schemas.microsoft.com/office/drawing/2014/main" id="{7E64BEE6-1157-421C-A02A-47639E4D9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da-DK"/>
            </a:p>
          </p:txBody>
        </p:sp>
      </p:grpSp>
      <p:grpSp>
        <p:nvGrpSpPr>
          <p:cNvPr id="97" name="Group 96">
            <a:extLst>
              <a:ext uri="{FF2B5EF4-FFF2-40B4-BE49-F238E27FC236}">
                <a16:creationId xmlns:a16="http://schemas.microsoft.com/office/drawing/2014/main" id="{F64806C9-3599-45A7-BCFF-F762C54276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98" name="Freeform 32">
              <a:extLst>
                <a:ext uri="{FF2B5EF4-FFF2-40B4-BE49-F238E27FC236}">
                  <a16:creationId xmlns:a16="http://schemas.microsoft.com/office/drawing/2014/main" id="{41D6E755-9558-4CAA-8F56-469D231C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da-DK"/>
            </a:p>
          </p:txBody>
        </p:sp>
        <p:sp>
          <p:nvSpPr>
            <p:cNvPr id="99" name="Freeform 33">
              <a:extLst>
                <a:ext uri="{FF2B5EF4-FFF2-40B4-BE49-F238E27FC236}">
                  <a16:creationId xmlns:a16="http://schemas.microsoft.com/office/drawing/2014/main" id="{8FCD41C4-606C-446C-8C81-6353C644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da-DK"/>
            </a:p>
          </p:txBody>
        </p:sp>
        <p:sp>
          <p:nvSpPr>
            <p:cNvPr id="100" name="Freeform 34">
              <a:extLst>
                <a:ext uri="{FF2B5EF4-FFF2-40B4-BE49-F238E27FC236}">
                  <a16:creationId xmlns:a16="http://schemas.microsoft.com/office/drawing/2014/main" id="{274CFBE4-CEA6-4C81-BB1E-83E1896771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da-DK"/>
            </a:p>
          </p:txBody>
        </p:sp>
        <p:sp>
          <p:nvSpPr>
            <p:cNvPr id="101" name="Freeform 37">
              <a:extLst>
                <a:ext uri="{FF2B5EF4-FFF2-40B4-BE49-F238E27FC236}">
                  <a16:creationId xmlns:a16="http://schemas.microsoft.com/office/drawing/2014/main" id="{24813D3D-7B30-42F2-9065-1B40F140C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da-DK"/>
            </a:p>
          </p:txBody>
        </p:sp>
      </p:grpSp>
      <p:grpSp>
        <p:nvGrpSpPr>
          <p:cNvPr id="103" name="Group 102">
            <a:extLst>
              <a:ext uri="{FF2B5EF4-FFF2-40B4-BE49-F238E27FC236}">
                <a16:creationId xmlns:a16="http://schemas.microsoft.com/office/drawing/2014/main" id="{1287AC97-A8E8-4B45-A50A-3057A88B40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104" name="Freeform 35">
              <a:extLst>
                <a:ext uri="{FF2B5EF4-FFF2-40B4-BE49-F238E27FC236}">
                  <a16:creationId xmlns:a16="http://schemas.microsoft.com/office/drawing/2014/main" id="{57D70AA8-D36C-4DF9-B7D7-4E2C9BEFD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da-DK"/>
            </a:p>
          </p:txBody>
        </p:sp>
        <p:sp>
          <p:nvSpPr>
            <p:cNvPr id="105" name="Freeform 36">
              <a:extLst>
                <a:ext uri="{FF2B5EF4-FFF2-40B4-BE49-F238E27FC236}">
                  <a16:creationId xmlns:a16="http://schemas.microsoft.com/office/drawing/2014/main" id="{74D88556-8C5B-41AF-9FA0-92D2734708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da-DK"/>
            </a:p>
          </p:txBody>
        </p:sp>
        <p:sp>
          <p:nvSpPr>
            <p:cNvPr id="106" name="Freeform 38">
              <a:extLst>
                <a:ext uri="{FF2B5EF4-FFF2-40B4-BE49-F238E27FC236}">
                  <a16:creationId xmlns:a16="http://schemas.microsoft.com/office/drawing/2014/main" id="{17E00558-8912-48C6-8202-D8A2D854B7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da-DK"/>
            </a:p>
          </p:txBody>
        </p:sp>
        <p:sp>
          <p:nvSpPr>
            <p:cNvPr id="107" name="Freeform 39">
              <a:extLst>
                <a:ext uri="{FF2B5EF4-FFF2-40B4-BE49-F238E27FC236}">
                  <a16:creationId xmlns:a16="http://schemas.microsoft.com/office/drawing/2014/main" id="{7E4C092A-90EF-4870-97FC-C2D97FD2CE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da-DK"/>
            </a:p>
          </p:txBody>
        </p:sp>
        <p:sp>
          <p:nvSpPr>
            <p:cNvPr id="108" name="Freeform 40">
              <a:extLst>
                <a:ext uri="{FF2B5EF4-FFF2-40B4-BE49-F238E27FC236}">
                  <a16:creationId xmlns:a16="http://schemas.microsoft.com/office/drawing/2014/main" id="{0C8C091A-4902-4B98-BB6B-AF6FA1174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da-DK"/>
            </a:p>
          </p:txBody>
        </p:sp>
        <p:sp>
          <p:nvSpPr>
            <p:cNvPr id="109" name="Rectangle 41">
              <a:extLst>
                <a:ext uri="{FF2B5EF4-FFF2-40B4-BE49-F238E27FC236}">
                  <a16:creationId xmlns:a16="http://schemas.microsoft.com/office/drawing/2014/main" id="{50C57AA3-5B6E-4C49-9AE3-D130A25404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txBody>
            <a:bodyPr/>
            <a:lstStyle/>
            <a:p>
              <a:endParaRPr lang="da-DK"/>
            </a:p>
          </p:txBody>
        </p:sp>
      </p:grpSp>
      <p:sp>
        <p:nvSpPr>
          <p:cNvPr id="111" name="Rectangle 110">
            <a:extLst>
              <a:ext uri="{FF2B5EF4-FFF2-40B4-BE49-F238E27FC236}">
                <a16:creationId xmlns:a16="http://schemas.microsoft.com/office/drawing/2014/main" id="{6D29BE04-4454-4832-B83F-10D001BFF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ound Diagonal Corner Rectangle 7">
            <a:extLst>
              <a:ext uri="{FF2B5EF4-FFF2-40B4-BE49-F238E27FC236}">
                <a16:creationId xmlns:a16="http://schemas.microsoft.com/office/drawing/2014/main" id="{98714CE9-3C2C-48E1-8B8F-CFB7735C4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2611F4BE-CB3F-A08F-C510-A69EFE16546D}"/>
              </a:ext>
            </a:extLst>
          </p:cNvPr>
          <p:cNvSpPr>
            <a:spLocks noGrp="1"/>
          </p:cNvSpPr>
          <p:nvPr>
            <p:ph type="title"/>
          </p:nvPr>
        </p:nvSpPr>
        <p:spPr>
          <a:xfrm>
            <a:off x="1577445" y="1168078"/>
            <a:ext cx="9048219" cy="1092200"/>
          </a:xfrm>
        </p:spPr>
        <p:txBody>
          <a:bodyPr anchor="ctr">
            <a:normAutofit/>
          </a:bodyPr>
          <a:lstStyle/>
          <a:p>
            <a:pPr algn="ctr"/>
            <a:r>
              <a:rPr lang="da-DK" cap="none" dirty="0">
                <a:solidFill>
                  <a:srgbClr val="FFFFFF"/>
                </a:solidFill>
                <a:latin typeface="Century Gothic" panose="020B0502020202020204" pitchFamily="34" charset="0"/>
              </a:rPr>
              <a:t>Top 10 - Data</a:t>
            </a:r>
          </a:p>
        </p:txBody>
      </p:sp>
      <p:graphicFrame>
        <p:nvGraphicFramePr>
          <p:cNvPr id="115" name="Pladsholder til indhold 3">
            <a:extLst>
              <a:ext uri="{FF2B5EF4-FFF2-40B4-BE49-F238E27FC236}">
                <a16:creationId xmlns:a16="http://schemas.microsoft.com/office/drawing/2014/main" id="{8587132C-1E22-F19B-C524-C7507A389CF8}"/>
              </a:ext>
            </a:extLst>
          </p:cNvPr>
          <p:cNvGraphicFramePr>
            <a:graphicFrameLocks noGrp="1"/>
          </p:cNvGraphicFramePr>
          <p:nvPr>
            <p:ph idx="1"/>
            <p:extLst>
              <p:ext uri="{D42A27DB-BD31-4B8C-83A1-F6EECF244321}">
                <p14:modId xmlns:p14="http://schemas.microsoft.com/office/powerpoint/2010/main" val="4158453723"/>
              </p:ext>
            </p:extLst>
          </p:nvPr>
        </p:nvGraphicFramePr>
        <p:xfrm>
          <a:off x="1044046" y="2260278"/>
          <a:ext cx="10055224" cy="3751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2691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da-DK"/>
            </a:p>
          </p:txBody>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da-DK"/>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da-DK"/>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grpSp>
      <p:sp>
        <p:nvSpPr>
          <p:cNvPr id="2" name="Titel 1">
            <a:extLst>
              <a:ext uri="{FF2B5EF4-FFF2-40B4-BE49-F238E27FC236}">
                <a16:creationId xmlns:a16="http://schemas.microsoft.com/office/drawing/2014/main" id="{281ABE3D-F3B9-751D-4455-0806D7BF6190}"/>
              </a:ext>
            </a:extLst>
          </p:cNvPr>
          <p:cNvSpPr>
            <a:spLocks noGrp="1"/>
          </p:cNvSpPr>
          <p:nvPr>
            <p:ph type="title"/>
          </p:nvPr>
        </p:nvSpPr>
        <p:spPr>
          <a:xfrm>
            <a:off x="1141413" y="618518"/>
            <a:ext cx="9905998" cy="1478570"/>
          </a:xfrm>
        </p:spPr>
        <p:txBody>
          <a:bodyPr>
            <a:normAutofit/>
          </a:bodyPr>
          <a:lstStyle/>
          <a:p>
            <a:r>
              <a:rPr lang="da-DK" cap="none" dirty="0">
                <a:latin typeface="Century Gothic" panose="020B0502020202020204" pitchFamily="34" charset="0"/>
              </a:rPr>
              <a:t>Begivenheder</a:t>
            </a:r>
          </a:p>
        </p:txBody>
      </p:sp>
      <p:sp>
        <p:nvSpPr>
          <p:cNvPr id="3" name="Pladsholder til indhold 2">
            <a:extLst>
              <a:ext uri="{FF2B5EF4-FFF2-40B4-BE49-F238E27FC236}">
                <a16:creationId xmlns:a16="http://schemas.microsoft.com/office/drawing/2014/main" id="{6849E629-5E25-6554-1BC9-33C808906D45}"/>
              </a:ext>
            </a:extLst>
          </p:cNvPr>
          <p:cNvSpPr>
            <a:spLocks noGrp="1"/>
          </p:cNvSpPr>
          <p:nvPr>
            <p:ph idx="1"/>
          </p:nvPr>
        </p:nvSpPr>
        <p:spPr>
          <a:xfrm>
            <a:off x="1141413" y="2249487"/>
            <a:ext cx="4367212" cy="3541714"/>
          </a:xfrm>
        </p:spPr>
        <p:txBody>
          <a:bodyPr>
            <a:normAutofit/>
          </a:bodyPr>
          <a:lstStyle/>
          <a:p>
            <a:r>
              <a:rPr lang="da-DK" dirty="0"/>
              <a:t>Topscorerliste</a:t>
            </a:r>
          </a:p>
          <a:p>
            <a:r>
              <a:rPr lang="da-DK" dirty="0"/>
              <a:t>Antal skud</a:t>
            </a:r>
          </a:p>
          <a:p>
            <a:r>
              <a:rPr lang="da-DK" dirty="0"/>
              <a:t>Antal skud på mål</a:t>
            </a:r>
          </a:p>
          <a:p>
            <a:r>
              <a:rPr lang="da-DK" dirty="0"/>
              <a:t>Forventning: Selvcentreret spiller</a:t>
            </a:r>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da-DK"/>
            </a:p>
          </p:txBody>
        </p:sp>
      </p:grpSp>
      <p:pic>
        <p:nvPicPr>
          <p:cNvPr id="4" name="Billede 3">
            <a:extLst>
              <a:ext uri="{FF2B5EF4-FFF2-40B4-BE49-F238E27FC236}">
                <a16:creationId xmlns:a16="http://schemas.microsoft.com/office/drawing/2014/main" id="{F42D67E1-8D52-35B9-ABC2-4601647E9334}"/>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colorTemperature colorTemp="2369"/>
                    </a14:imgEffect>
                  </a14:imgLayer>
                </a14:imgProps>
              </a:ext>
            </a:extLst>
          </a:blip>
          <a:srcRect t="5905" r="1" b="1"/>
          <a:stretch/>
        </p:blipFill>
        <p:spPr>
          <a:xfrm>
            <a:off x="4981575" y="671519"/>
            <a:ext cx="7158038" cy="6172190"/>
          </a:xfrm>
          <a:prstGeom prst="rect">
            <a:avLst/>
          </a:prstGeom>
        </p:spPr>
      </p:pic>
    </p:spTree>
    <p:extLst>
      <p:ext uri="{BB962C8B-B14F-4D97-AF65-F5344CB8AC3E}">
        <p14:creationId xmlns:p14="http://schemas.microsoft.com/office/powerpoint/2010/main" val="2603278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1"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53"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da-DK"/>
            </a:p>
          </p:txBody>
        </p:sp>
        <p:sp>
          <p:nvSpPr>
            <p:cNvPr id="54"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55"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56"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57"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58"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59"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60"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61"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62"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63"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64"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da-DK"/>
            </a:p>
          </p:txBody>
        </p:sp>
        <p:sp>
          <p:nvSpPr>
            <p:cNvPr id="65"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66"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67"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68"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69"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da-DK"/>
            </a:p>
          </p:txBody>
        </p:sp>
        <p:sp>
          <p:nvSpPr>
            <p:cNvPr id="70"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71"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72"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73"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74"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75"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76"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77"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78"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79"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grpSp>
      <p:sp>
        <p:nvSpPr>
          <p:cNvPr id="2" name="Titel 1">
            <a:extLst>
              <a:ext uri="{FF2B5EF4-FFF2-40B4-BE49-F238E27FC236}">
                <a16:creationId xmlns:a16="http://schemas.microsoft.com/office/drawing/2014/main" id="{9438077B-6B03-06A6-3305-EF35E57EBD21}"/>
              </a:ext>
            </a:extLst>
          </p:cNvPr>
          <p:cNvSpPr>
            <a:spLocks noGrp="1"/>
          </p:cNvSpPr>
          <p:nvPr>
            <p:ph type="title"/>
          </p:nvPr>
        </p:nvSpPr>
        <p:spPr>
          <a:xfrm>
            <a:off x="1009489" y="1713865"/>
            <a:ext cx="3059969" cy="953771"/>
          </a:xfrm>
        </p:spPr>
        <p:txBody>
          <a:bodyPr>
            <a:normAutofit/>
          </a:bodyPr>
          <a:lstStyle/>
          <a:p>
            <a:r>
              <a:rPr lang="da-DK" cap="none" dirty="0">
                <a:latin typeface="Century Gothic" panose="020B0502020202020204" pitchFamily="34" charset="0"/>
              </a:rPr>
              <a:t>Spillervalg</a:t>
            </a:r>
          </a:p>
        </p:txBody>
      </p:sp>
      <p:sp useBgFill="1">
        <p:nvSpPr>
          <p:cNvPr id="80"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ladsholder til indhold 2">
            <a:extLst>
              <a:ext uri="{FF2B5EF4-FFF2-40B4-BE49-F238E27FC236}">
                <a16:creationId xmlns:a16="http://schemas.microsoft.com/office/drawing/2014/main" id="{05116253-697A-E41A-1CC9-1E6DC79DF6B7}"/>
              </a:ext>
            </a:extLst>
          </p:cNvPr>
          <p:cNvSpPr>
            <a:spLocks noGrp="1"/>
          </p:cNvSpPr>
          <p:nvPr>
            <p:ph idx="1"/>
          </p:nvPr>
        </p:nvSpPr>
        <p:spPr>
          <a:xfrm>
            <a:off x="977899" y="2910522"/>
            <a:ext cx="3447161" cy="3153729"/>
          </a:xfrm>
        </p:spPr>
        <p:txBody>
          <a:bodyPr>
            <a:normAutofit/>
          </a:bodyPr>
          <a:lstStyle/>
          <a:p>
            <a:r>
              <a:rPr lang="da-DK" dirty="0"/>
              <a:t>Mest skydende spiller</a:t>
            </a:r>
          </a:p>
          <a:p>
            <a:r>
              <a:rPr lang="da-DK" dirty="0"/>
              <a:t>Flest skud på mål</a:t>
            </a:r>
          </a:p>
          <a:p>
            <a:r>
              <a:rPr lang="da-DK" dirty="0"/>
              <a:t>Nr. 10 på topscore-listen</a:t>
            </a:r>
          </a:p>
          <a:p>
            <a:r>
              <a:rPr lang="da-DK" dirty="0" err="1"/>
              <a:t>Alessia</a:t>
            </a:r>
            <a:r>
              <a:rPr lang="da-DK" dirty="0"/>
              <a:t> </a:t>
            </a:r>
            <a:r>
              <a:rPr lang="da-DK" dirty="0" err="1"/>
              <a:t>Russo</a:t>
            </a:r>
            <a:endParaRPr lang="da-DK" dirty="0"/>
          </a:p>
        </p:txBody>
      </p:sp>
      <p:pic>
        <p:nvPicPr>
          <p:cNvPr id="4" name="Billede 3" descr="Et billede, der indeholder tekst, skærmbillede, diagram, Kurve&#10;&#10;Automatisk genereret beskrivelse">
            <a:extLst>
              <a:ext uri="{FF2B5EF4-FFF2-40B4-BE49-F238E27FC236}">
                <a16:creationId xmlns:a16="http://schemas.microsoft.com/office/drawing/2014/main" id="{83FDD9B6-2A50-12F8-B740-B886C3C460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0797" y="-27305"/>
            <a:ext cx="7571678" cy="6885305"/>
          </a:xfrm>
          <a:prstGeom prst="rect">
            <a:avLst/>
          </a:prstGeom>
        </p:spPr>
      </p:pic>
    </p:spTree>
    <p:extLst>
      <p:ext uri="{BB962C8B-B14F-4D97-AF65-F5344CB8AC3E}">
        <p14:creationId xmlns:p14="http://schemas.microsoft.com/office/powerpoint/2010/main" val="3834381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52" name="Rectangle 7">
            <a:extLst>
              <a:ext uri="{FF2B5EF4-FFF2-40B4-BE49-F238E27FC236}">
                <a16:creationId xmlns:a16="http://schemas.microsoft.com/office/drawing/2014/main" id="{E978A47D-4F17-40FE-AB70-7AF78A95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9">
            <a:extLst>
              <a:ext uri="{FF2B5EF4-FFF2-40B4-BE49-F238E27FC236}">
                <a16:creationId xmlns:a16="http://schemas.microsoft.com/office/drawing/2014/main" id="{85BE3A7E-6A3F-401E-A025-BBB8FDB8D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54" name="Rectangle 5">
              <a:extLst>
                <a:ext uri="{FF2B5EF4-FFF2-40B4-BE49-F238E27FC236}">
                  <a16:creationId xmlns:a16="http://schemas.microsoft.com/office/drawing/2014/main" id="{41EE9036-817C-476C-BD59-B5184F9A3E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da-DK"/>
            </a:p>
          </p:txBody>
        </p:sp>
        <p:sp>
          <p:nvSpPr>
            <p:cNvPr id="55" name="Freeform 6">
              <a:extLst>
                <a:ext uri="{FF2B5EF4-FFF2-40B4-BE49-F238E27FC236}">
                  <a16:creationId xmlns:a16="http://schemas.microsoft.com/office/drawing/2014/main" id="{F098087A-B4E4-4300-A841-44988BD88E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56" name="Freeform 7">
              <a:extLst>
                <a:ext uri="{FF2B5EF4-FFF2-40B4-BE49-F238E27FC236}">
                  <a16:creationId xmlns:a16="http://schemas.microsoft.com/office/drawing/2014/main" id="{F5BD5F4B-A39C-4DF9-84E4-A4D33F30E6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57" name="Freeform 8">
              <a:extLst>
                <a:ext uri="{FF2B5EF4-FFF2-40B4-BE49-F238E27FC236}">
                  <a16:creationId xmlns:a16="http://schemas.microsoft.com/office/drawing/2014/main" id="{D7FA9858-BFA0-4D5B-AF72-B1B65EB06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58" name="Freeform 9">
              <a:extLst>
                <a:ext uri="{FF2B5EF4-FFF2-40B4-BE49-F238E27FC236}">
                  <a16:creationId xmlns:a16="http://schemas.microsoft.com/office/drawing/2014/main" id="{A508A5F3-AFE0-4750-A9C2-B51A514FFC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59" name="Freeform 10">
              <a:extLst>
                <a:ext uri="{FF2B5EF4-FFF2-40B4-BE49-F238E27FC236}">
                  <a16:creationId xmlns:a16="http://schemas.microsoft.com/office/drawing/2014/main" id="{92B4AAEB-ABF4-42A7-BE52-0B442190D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60" name="Freeform 11">
              <a:extLst>
                <a:ext uri="{FF2B5EF4-FFF2-40B4-BE49-F238E27FC236}">
                  <a16:creationId xmlns:a16="http://schemas.microsoft.com/office/drawing/2014/main" id="{3767C370-4A42-4376-8CAE-606C4BC8F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61" name="Freeform 12">
              <a:extLst>
                <a:ext uri="{FF2B5EF4-FFF2-40B4-BE49-F238E27FC236}">
                  <a16:creationId xmlns:a16="http://schemas.microsoft.com/office/drawing/2014/main" id="{36205F53-9C95-4954-B97C-1625BB8A3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62" name="Freeform 13">
              <a:extLst>
                <a:ext uri="{FF2B5EF4-FFF2-40B4-BE49-F238E27FC236}">
                  <a16:creationId xmlns:a16="http://schemas.microsoft.com/office/drawing/2014/main" id="{DC80B58E-3469-43E9-96FC-D747B6983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63" name="Freeform 14">
              <a:extLst>
                <a:ext uri="{FF2B5EF4-FFF2-40B4-BE49-F238E27FC236}">
                  <a16:creationId xmlns:a16="http://schemas.microsoft.com/office/drawing/2014/main" id="{E17A4ED2-DDD7-4B4D-A39C-9B0121C88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64" name="Freeform 15">
              <a:extLst>
                <a:ext uri="{FF2B5EF4-FFF2-40B4-BE49-F238E27FC236}">
                  <a16:creationId xmlns:a16="http://schemas.microsoft.com/office/drawing/2014/main" id="{A2C14A85-E7A9-4E1D-809F-20F5CFA788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65" name="Line 16">
              <a:extLst>
                <a:ext uri="{FF2B5EF4-FFF2-40B4-BE49-F238E27FC236}">
                  <a16:creationId xmlns:a16="http://schemas.microsoft.com/office/drawing/2014/main" id="{F3D51E32-9399-4B7F-8D91-BF9A068B834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da-DK"/>
            </a:p>
          </p:txBody>
        </p:sp>
        <p:sp>
          <p:nvSpPr>
            <p:cNvPr id="66" name="Freeform 17">
              <a:extLst>
                <a:ext uri="{FF2B5EF4-FFF2-40B4-BE49-F238E27FC236}">
                  <a16:creationId xmlns:a16="http://schemas.microsoft.com/office/drawing/2014/main" id="{9969F9D2-502D-4C1D-ABA5-02B1BF2A0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67" name="Freeform 18">
              <a:extLst>
                <a:ext uri="{FF2B5EF4-FFF2-40B4-BE49-F238E27FC236}">
                  <a16:creationId xmlns:a16="http://schemas.microsoft.com/office/drawing/2014/main" id="{4AE555C6-5623-478A-BF35-63E9929A3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68" name="Freeform 19">
              <a:extLst>
                <a:ext uri="{FF2B5EF4-FFF2-40B4-BE49-F238E27FC236}">
                  <a16:creationId xmlns:a16="http://schemas.microsoft.com/office/drawing/2014/main" id="{A3D3AED4-A69E-4301-9BB4-436DC5F0C9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69" name="Freeform 20">
              <a:extLst>
                <a:ext uri="{FF2B5EF4-FFF2-40B4-BE49-F238E27FC236}">
                  <a16:creationId xmlns:a16="http://schemas.microsoft.com/office/drawing/2014/main" id="{C3B8082C-2D81-48D7-8B45-85B7C89296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70" name="Rectangle 21">
              <a:extLst>
                <a:ext uri="{FF2B5EF4-FFF2-40B4-BE49-F238E27FC236}">
                  <a16:creationId xmlns:a16="http://schemas.microsoft.com/office/drawing/2014/main" id="{9AD35461-BA86-408B-8A29-244EB2F2FB5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da-DK"/>
            </a:p>
          </p:txBody>
        </p:sp>
        <p:sp>
          <p:nvSpPr>
            <p:cNvPr id="71" name="Freeform 22">
              <a:extLst>
                <a:ext uri="{FF2B5EF4-FFF2-40B4-BE49-F238E27FC236}">
                  <a16:creationId xmlns:a16="http://schemas.microsoft.com/office/drawing/2014/main" id="{F238E495-B6C6-4857-899B-CDD584831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72" name="Freeform 23">
              <a:extLst>
                <a:ext uri="{FF2B5EF4-FFF2-40B4-BE49-F238E27FC236}">
                  <a16:creationId xmlns:a16="http://schemas.microsoft.com/office/drawing/2014/main" id="{E20A751E-054C-4EC2-8DA3-0EC923A6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73" name="Freeform 24">
              <a:extLst>
                <a:ext uri="{FF2B5EF4-FFF2-40B4-BE49-F238E27FC236}">
                  <a16:creationId xmlns:a16="http://schemas.microsoft.com/office/drawing/2014/main" id="{B6E8E701-3D21-4E5C-AB6E-9A7404697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74" name="Freeform 25">
              <a:extLst>
                <a:ext uri="{FF2B5EF4-FFF2-40B4-BE49-F238E27FC236}">
                  <a16:creationId xmlns:a16="http://schemas.microsoft.com/office/drawing/2014/main" id="{431BDA41-D09D-4984-B888-756F5F81B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75" name="Freeform 26">
              <a:extLst>
                <a:ext uri="{FF2B5EF4-FFF2-40B4-BE49-F238E27FC236}">
                  <a16:creationId xmlns:a16="http://schemas.microsoft.com/office/drawing/2014/main" id="{0DC943D2-20E4-4C00-82D2-D405A7C00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76" name="Freeform 27">
              <a:extLst>
                <a:ext uri="{FF2B5EF4-FFF2-40B4-BE49-F238E27FC236}">
                  <a16:creationId xmlns:a16="http://schemas.microsoft.com/office/drawing/2014/main" id="{4BC34A74-80A2-4DE1-8ADC-BBD170903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77" name="Freeform 28">
              <a:extLst>
                <a:ext uri="{FF2B5EF4-FFF2-40B4-BE49-F238E27FC236}">
                  <a16:creationId xmlns:a16="http://schemas.microsoft.com/office/drawing/2014/main" id="{C6C3CA25-431F-4E26-952D-4AA9C4C72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78" name="Freeform 29">
              <a:extLst>
                <a:ext uri="{FF2B5EF4-FFF2-40B4-BE49-F238E27FC236}">
                  <a16:creationId xmlns:a16="http://schemas.microsoft.com/office/drawing/2014/main" id="{776D1836-82AE-40EF-9829-C6B8D2CF0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79" name="Freeform 30">
              <a:extLst>
                <a:ext uri="{FF2B5EF4-FFF2-40B4-BE49-F238E27FC236}">
                  <a16:creationId xmlns:a16="http://schemas.microsoft.com/office/drawing/2014/main" id="{9A8E397E-ADF9-45C1-98F4-3F5A86378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80" name="Freeform 31">
              <a:extLst>
                <a:ext uri="{FF2B5EF4-FFF2-40B4-BE49-F238E27FC236}">
                  <a16:creationId xmlns:a16="http://schemas.microsoft.com/office/drawing/2014/main" id="{DE07CFD9-357F-40BC-A792-CE874BFE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grpSp>
      <p:sp>
        <p:nvSpPr>
          <p:cNvPr id="2" name="Titel 1">
            <a:extLst>
              <a:ext uri="{FF2B5EF4-FFF2-40B4-BE49-F238E27FC236}">
                <a16:creationId xmlns:a16="http://schemas.microsoft.com/office/drawing/2014/main" id="{981F43BE-F98A-8AD9-8AFE-ED05A36DDA21}"/>
              </a:ext>
            </a:extLst>
          </p:cNvPr>
          <p:cNvSpPr>
            <a:spLocks noGrp="1"/>
          </p:cNvSpPr>
          <p:nvPr>
            <p:ph type="title"/>
          </p:nvPr>
        </p:nvSpPr>
        <p:spPr>
          <a:xfrm>
            <a:off x="669925" y="1082673"/>
            <a:ext cx="3340904" cy="4708528"/>
          </a:xfrm>
        </p:spPr>
        <p:txBody>
          <a:bodyPr>
            <a:normAutofit/>
          </a:bodyPr>
          <a:lstStyle/>
          <a:p>
            <a:pPr algn="r"/>
            <a:r>
              <a:rPr lang="da-DK" sz="4000" cap="none" dirty="0">
                <a:latin typeface="Century Gothic" panose="020B0502020202020204" pitchFamily="34" charset="0"/>
              </a:rPr>
              <a:t>Hermeneutik</a:t>
            </a:r>
          </a:p>
        </p:txBody>
      </p:sp>
      <p:cxnSp>
        <p:nvCxnSpPr>
          <p:cNvPr id="81" name="Straight Connector 38">
            <a:extLst>
              <a:ext uri="{FF2B5EF4-FFF2-40B4-BE49-F238E27FC236}">
                <a16:creationId xmlns:a16="http://schemas.microsoft.com/office/drawing/2014/main" id="{085ECEC0-FF5D-4348-92C7-1EA7C61E77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Pladsholder til indhold 2">
            <a:extLst>
              <a:ext uri="{FF2B5EF4-FFF2-40B4-BE49-F238E27FC236}">
                <a16:creationId xmlns:a16="http://schemas.microsoft.com/office/drawing/2014/main" id="{E9785FA1-2822-3CC8-5200-630F4CBDBA47}"/>
              </a:ext>
            </a:extLst>
          </p:cNvPr>
          <p:cNvSpPr>
            <a:spLocks noGrp="1"/>
          </p:cNvSpPr>
          <p:nvPr>
            <p:ph idx="1"/>
          </p:nvPr>
        </p:nvSpPr>
        <p:spPr>
          <a:xfrm>
            <a:off x="5297763" y="1082673"/>
            <a:ext cx="5751237" cy="4708528"/>
          </a:xfrm>
        </p:spPr>
        <p:txBody>
          <a:bodyPr anchor="ctr">
            <a:normAutofit/>
          </a:bodyPr>
          <a:lstStyle/>
          <a:p>
            <a:r>
              <a:rPr lang="da-DK" sz="1800" dirty="0"/>
              <a:t>Hvad er hermeneutik?</a:t>
            </a:r>
          </a:p>
          <a:p>
            <a:r>
              <a:rPr lang="da-DK" sz="1800" dirty="0"/>
              <a:t>Hvad bruges det til?</a:t>
            </a:r>
          </a:p>
          <a:p>
            <a:r>
              <a:rPr lang="da-DK" sz="1800" dirty="0"/>
              <a:t>Videnskabelig metode</a:t>
            </a:r>
          </a:p>
        </p:txBody>
      </p:sp>
      <p:grpSp>
        <p:nvGrpSpPr>
          <p:cNvPr id="82" name="Group 40">
            <a:extLst>
              <a:ext uri="{FF2B5EF4-FFF2-40B4-BE49-F238E27FC236}">
                <a16:creationId xmlns:a16="http://schemas.microsoft.com/office/drawing/2014/main" id="{F4E035BE-9FF4-43D3-BC25-CF582D7FF8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83" name="Freeform 32">
              <a:extLst>
                <a:ext uri="{FF2B5EF4-FFF2-40B4-BE49-F238E27FC236}">
                  <a16:creationId xmlns:a16="http://schemas.microsoft.com/office/drawing/2014/main" id="{F98BCEB2-EC20-4E84-A994-0AC37292C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84" name="Freeform 33">
              <a:extLst>
                <a:ext uri="{FF2B5EF4-FFF2-40B4-BE49-F238E27FC236}">
                  <a16:creationId xmlns:a16="http://schemas.microsoft.com/office/drawing/2014/main" id="{7A2E1821-AEDF-417E-9F17-83379E9C0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85" name="Freeform 34">
              <a:extLst>
                <a:ext uri="{FF2B5EF4-FFF2-40B4-BE49-F238E27FC236}">
                  <a16:creationId xmlns:a16="http://schemas.microsoft.com/office/drawing/2014/main" id="{CB3734E2-8292-4B47-B6AB-0E5A058DE9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86" name="Freeform 35">
              <a:extLst>
                <a:ext uri="{FF2B5EF4-FFF2-40B4-BE49-F238E27FC236}">
                  <a16:creationId xmlns:a16="http://schemas.microsoft.com/office/drawing/2014/main" id="{A0B09C51-29AB-45C0-B707-CCFB9DF28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87" name="Freeform 36">
              <a:extLst>
                <a:ext uri="{FF2B5EF4-FFF2-40B4-BE49-F238E27FC236}">
                  <a16:creationId xmlns:a16="http://schemas.microsoft.com/office/drawing/2014/main" id="{510C0CED-AE1B-45AE-B5E1-57521E589D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88" name="Freeform 37">
              <a:extLst>
                <a:ext uri="{FF2B5EF4-FFF2-40B4-BE49-F238E27FC236}">
                  <a16:creationId xmlns:a16="http://schemas.microsoft.com/office/drawing/2014/main" id="{591F2327-4B45-41AA-B41C-7404B6A1E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89" name="Freeform 38">
              <a:extLst>
                <a:ext uri="{FF2B5EF4-FFF2-40B4-BE49-F238E27FC236}">
                  <a16:creationId xmlns:a16="http://schemas.microsoft.com/office/drawing/2014/main" id="{5A63224C-41A0-42C0-96F6-0B2BE99A1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90" name="Freeform 39">
              <a:extLst>
                <a:ext uri="{FF2B5EF4-FFF2-40B4-BE49-F238E27FC236}">
                  <a16:creationId xmlns:a16="http://schemas.microsoft.com/office/drawing/2014/main" id="{A7C00B9F-C253-4776-9935-EC02254A4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50" name="Freeform 40">
              <a:extLst>
                <a:ext uri="{FF2B5EF4-FFF2-40B4-BE49-F238E27FC236}">
                  <a16:creationId xmlns:a16="http://schemas.microsoft.com/office/drawing/2014/main" id="{5062D4AA-13F3-4064-8440-FFE8562D85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51" name="Rectangle 41">
              <a:extLst>
                <a:ext uri="{FF2B5EF4-FFF2-40B4-BE49-F238E27FC236}">
                  <a16:creationId xmlns:a16="http://schemas.microsoft.com/office/drawing/2014/main" id="{3E143B27-CB82-440B-879B-D25C1891C1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da-DK"/>
            </a:p>
          </p:txBody>
        </p:sp>
      </p:grpSp>
      <p:pic>
        <p:nvPicPr>
          <p:cNvPr id="91" name="Billede 90" descr="Et billede, der indeholder tekst, cykel, design&#10;&#10;Automatisk genereret beskrivelse">
            <a:extLst>
              <a:ext uri="{FF2B5EF4-FFF2-40B4-BE49-F238E27FC236}">
                <a16:creationId xmlns:a16="http://schemas.microsoft.com/office/drawing/2014/main" id="{A24A9FDA-1115-99EA-B235-98E74714EDD5}"/>
              </a:ext>
            </a:extLst>
          </p:cNvPr>
          <p:cNvPicPr>
            <a:picLocks noChangeAspect="1"/>
          </p:cNvPicPr>
          <p:nvPr/>
        </p:nvPicPr>
        <p:blipFill>
          <a:blip r:embed="rId3"/>
          <a:stretch>
            <a:fillRect/>
          </a:stretch>
        </p:blipFill>
        <p:spPr>
          <a:xfrm>
            <a:off x="8479620" y="-4762"/>
            <a:ext cx="2765436" cy="6858000"/>
          </a:xfrm>
          <a:prstGeom prst="rect">
            <a:avLst/>
          </a:prstGeom>
        </p:spPr>
      </p:pic>
    </p:spTree>
    <p:extLst>
      <p:ext uri="{BB962C8B-B14F-4D97-AF65-F5344CB8AC3E}">
        <p14:creationId xmlns:p14="http://schemas.microsoft.com/office/powerpoint/2010/main" val="2036976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da-DK"/>
            </a:p>
          </p:txBody>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da-DK"/>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da-DK"/>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grpSp>
      <p:sp>
        <p:nvSpPr>
          <p:cNvPr id="2" name="Titel 1">
            <a:extLst>
              <a:ext uri="{FF2B5EF4-FFF2-40B4-BE49-F238E27FC236}">
                <a16:creationId xmlns:a16="http://schemas.microsoft.com/office/drawing/2014/main" id="{10778C37-C025-6DAB-4F4B-F2E698E84DAA}"/>
              </a:ext>
            </a:extLst>
          </p:cNvPr>
          <p:cNvSpPr>
            <a:spLocks noGrp="1"/>
          </p:cNvSpPr>
          <p:nvPr>
            <p:ph type="title"/>
          </p:nvPr>
        </p:nvSpPr>
        <p:spPr>
          <a:xfrm>
            <a:off x="1141413" y="618518"/>
            <a:ext cx="4194968" cy="1478570"/>
          </a:xfrm>
        </p:spPr>
        <p:txBody>
          <a:bodyPr>
            <a:normAutofit/>
          </a:bodyPr>
          <a:lstStyle/>
          <a:p>
            <a:r>
              <a:rPr lang="da-DK" cap="none" dirty="0" err="1">
                <a:latin typeface="Century Gothic" panose="020B0502020202020204" pitchFamily="34" charset="0"/>
              </a:rPr>
              <a:t>Alessia</a:t>
            </a:r>
            <a:r>
              <a:rPr lang="da-DK" cap="none" dirty="0">
                <a:latin typeface="Century Gothic" panose="020B0502020202020204" pitchFamily="34" charset="0"/>
              </a:rPr>
              <a:t> </a:t>
            </a:r>
            <a:r>
              <a:rPr lang="da-DK" cap="none" dirty="0" err="1">
                <a:latin typeface="Century Gothic" panose="020B0502020202020204" pitchFamily="34" charset="0"/>
              </a:rPr>
              <a:t>Russo</a:t>
            </a:r>
            <a:endParaRPr lang="da-DK" cap="none" dirty="0">
              <a:latin typeface="Century Gothic" panose="020B0502020202020204" pitchFamily="34" charset="0"/>
            </a:endParaRPr>
          </a:p>
        </p:txBody>
      </p:sp>
      <p:sp>
        <p:nvSpPr>
          <p:cNvPr id="3" name="Pladsholder til indhold 2">
            <a:extLst>
              <a:ext uri="{FF2B5EF4-FFF2-40B4-BE49-F238E27FC236}">
                <a16:creationId xmlns:a16="http://schemas.microsoft.com/office/drawing/2014/main" id="{DB2926BA-05AB-863E-28ED-41F86F40ECF2}"/>
              </a:ext>
            </a:extLst>
          </p:cNvPr>
          <p:cNvSpPr>
            <a:spLocks noGrp="1"/>
          </p:cNvSpPr>
          <p:nvPr>
            <p:ph idx="1"/>
          </p:nvPr>
        </p:nvSpPr>
        <p:spPr>
          <a:xfrm>
            <a:off x="1141412" y="2249487"/>
            <a:ext cx="4223543" cy="4167188"/>
          </a:xfrm>
        </p:spPr>
        <p:txBody>
          <a:bodyPr>
            <a:normAutofit fontScale="85000" lnSpcReduction="20000"/>
          </a:bodyPr>
          <a:lstStyle/>
          <a:p>
            <a:r>
              <a:rPr lang="da-DK" dirty="0"/>
              <a:t>Født 8. februar 1999</a:t>
            </a:r>
          </a:p>
          <a:p>
            <a:r>
              <a:rPr lang="da-DK" dirty="0"/>
              <a:t>Sicilianske rødder</a:t>
            </a:r>
          </a:p>
          <a:p>
            <a:r>
              <a:rPr lang="da-DK" dirty="0"/>
              <a:t>Opvækst og interesser</a:t>
            </a:r>
          </a:p>
          <a:p>
            <a:r>
              <a:rPr lang="da-DK" dirty="0"/>
              <a:t>University of North Carolina</a:t>
            </a:r>
          </a:p>
          <a:p>
            <a:r>
              <a:rPr lang="da-DK" dirty="0"/>
              <a:t>Æresdoktorsgrad</a:t>
            </a:r>
          </a:p>
          <a:p>
            <a:r>
              <a:rPr lang="da-DK" dirty="0"/>
              <a:t>Markedsværdi: 375.000 €</a:t>
            </a:r>
          </a:p>
          <a:p>
            <a:r>
              <a:rPr lang="da-DK" dirty="0"/>
              <a:t>Forventes at blive den bedst betalende fodboldspiller &amp; den første som tjener over £1,000,000 om året</a:t>
            </a:r>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da-DK"/>
            </a:p>
          </p:txBody>
        </p:sp>
      </p:grpSp>
      <p:pic>
        <p:nvPicPr>
          <p:cNvPr id="2052" name="Picture 4">
            <a:extLst>
              <a:ext uri="{FF2B5EF4-FFF2-40B4-BE49-F238E27FC236}">
                <a16:creationId xmlns:a16="http://schemas.microsoft.com/office/drawing/2014/main" id="{BFFACBF4-29A3-5310-3C23-8F0E886286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3049" y="-14287"/>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3692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da-DK"/>
            </a:p>
          </p:txBody>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da-DK"/>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da-DK"/>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grpSp>
      <p:sp>
        <p:nvSpPr>
          <p:cNvPr id="2" name="Titel 1">
            <a:extLst>
              <a:ext uri="{FF2B5EF4-FFF2-40B4-BE49-F238E27FC236}">
                <a16:creationId xmlns:a16="http://schemas.microsoft.com/office/drawing/2014/main" id="{10778C37-C025-6DAB-4F4B-F2E698E84DAA}"/>
              </a:ext>
            </a:extLst>
          </p:cNvPr>
          <p:cNvSpPr>
            <a:spLocks noGrp="1"/>
          </p:cNvSpPr>
          <p:nvPr>
            <p:ph type="title"/>
          </p:nvPr>
        </p:nvSpPr>
        <p:spPr>
          <a:xfrm>
            <a:off x="784223" y="618518"/>
            <a:ext cx="4194968" cy="1478570"/>
          </a:xfrm>
        </p:spPr>
        <p:txBody>
          <a:bodyPr>
            <a:normAutofit/>
          </a:bodyPr>
          <a:lstStyle/>
          <a:p>
            <a:r>
              <a:rPr lang="da-DK" cap="none" dirty="0">
                <a:latin typeface="Century Gothic" panose="020B0502020202020204" pitchFamily="34" charset="0"/>
              </a:rPr>
              <a:t>Verden igennem </a:t>
            </a:r>
            <a:r>
              <a:rPr lang="da-DK" cap="none" dirty="0" err="1">
                <a:latin typeface="Century Gothic" panose="020B0502020202020204" pitchFamily="34" charset="0"/>
              </a:rPr>
              <a:t>Russo’s</a:t>
            </a:r>
            <a:r>
              <a:rPr lang="da-DK" cap="none" dirty="0">
                <a:latin typeface="Century Gothic" panose="020B0502020202020204" pitchFamily="34" charset="0"/>
              </a:rPr>
              <a:t> øjne</a:t>
            </a:r>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da-DK"/>
            </a:p>
          </p:txBody>
        </p:sp>
      </p:grpSp>
      <p:pic>
        <p:nvPicPr>
          <p:cNvPr id="2050" name="Picture 2" descr="A refined conceptual portrait of a female face, divided into two distinct halves. The left side of her face and attire represent her as a soccer player, now with blonde hair and an English national team jersey, featuring its iconic design elements. The right side continues to portray her academic side, symbolizing her doctorate with scholarly features like glasses and a refined academic gown. The soccer side includes dynamic, glowing lines suggesting movement, while the academic side maintains a composed and professional look. The two halves merge seamlessly, depicting her diverse identity.">
            <a:extLst>
              <a:ext uri="{FF2B5EF4-FFF2-40B4-BE49-F238E27FC236}">
                <a16:creationId xmlns:a16="http://schemas.microsoft.com/office/drawing/2014/main" id="{56C6494B-F333-A287-C0A2-CDC0FF9599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6381" y="-14287"/>
            <a:ext cx="6858000"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Pladsholder til indhold 2">
            <a:extLst>
              <a:ext uri="{FF2B5EF4-FFF2-40B4-BE49-F238E27FC236}">
                <a16:creationId xmlns:a16="http://schemas.microsoft.com/office/drawing/2014/main" id="{135CC2FB-6B05-778A-17DB-1951AE6CE960}"/>
              </a:ext>
            </a:extLst>
          </p:cNvPr>
          <p:cNvGraphicFramePr>
            <a:graphicFrameLocks/>
          </p:cNvGraphicFramePr>
          <p:nvPr>
            <p:extLst>
              <p:ext uri="{D42A27DB-BD31-4B8C-83A1-F6EECF244321}">
                <p14:modId xmlns:p14="http://schemas.microsoft.com/office/powerpoint/2010/main" val="222945880"/>
              </p:ext>
            </p:extLst>
          </p:nvPr>
        </p:nvGraphicFramePr>
        <p:xfrm>
          <a:off x="742949" y="2227528"/>
          <a:ext cx="4459287" cy="396504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006373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Kredsløb">
  <a:themeElements>
    <a:clrScheme name="Blå">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Kredsløb">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redsløb">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{A14D3CFE-B2DC-DD4F-9E9C-BE81BDF793A9}tf10001122</Template>
  <TotalTime>2066</TotalTime>
  <Words>430</Words>
  <Application>Microsoft Macintosh PowerPoint</Application>
  <PresentationFormat>Widescreen</PresentationFormat>
  <Paragraphs>133</Paragraphs>
  <Slides>19</Slides>
  <Notes>15</Notes>
  <HiddenSlides>0</HiddenSlides>
  <MMClips>0</MMClips>
  <ScaleCrop>false</ScaleCrop>
  <HeadingPairs>
    <vt:vector size="6" baseType="variant">
      <vt:variant>
        <vt:lpstr>Benyttede skrifttyper</vt:lpstr>
      </vt:variant>
      <vt:variant>
        <vt:i4>4</vt:i4>
      </vt:variant>
      <vt:variant>
        <vt:lpstr>Tema</vt:lpstr>
      </vt:variant>
      <vt:variant>
        <vt:i4>1</vt:i4>
      </vt:variant>
      <vt:variant>
        <vt:lpstr>Slidetitler</vt:lpstr>
      </vt:variant>
      <vt:variant>
        <vt:i4>19</vt:i4>
      </vt:variant>
    </vt:vector>
  </HeadingPairs>
  <TitlesOfParts>
    <vt:vector size="24" baseType="lpstr">
      <vt:lpstr>Arial</vt:lpstr>
      <vt:lpstr>Calibri</vt:lpstr>
      <vt:lpstr>Century Gothic</vt:lpstr>
      <vt:lpstr>Tw Cen MT</vt:lpstr>
      <vt:lpstr>Kredsløb</vt:lpstr>
      <vt:lpstr>PowerPoint-præsentation</vt:lpstr>
      <vt:lpstr>Agenda</vt:lpstr>
      <vt:lpstr>Data science proces</vt:lpstr>
      <vt:lpstr>Top 10 - Data</vt:lpstr>
      <vt:lpstr>Begivenheder</vt:lpstr>
      <vt:lpstr>Spillervalg</vt:lpstr>
      <vt:lpstr>Hermeneutik</vt:lpstr>
      <vt:lpstr>Alessia Russo</vt:lpstr>
      <vt:lpstr>Verden igennem Russo’s øjne</vt:lpstr>
      <vt:lpstr>Logisk positivisme</vt:lpstr>
      <vt:lpstr>Udvalgte Features</vt:lpstr>
      <vt:lpstr>Hvor tætte er de på virkeligheden?</vt:lpstr>
      <vt:lpstr>Opdage &amp; rette fejl</vt:lpstr>
      <vt:lpstr>Covering Shadows</vt:lpstr>
      <vt:lpstr>MÅL: 25’ M. Frøkjær</vt:lpstr>
      <vt:lpstr>Visualiseringskrav fra Mikkel Keldmann</vt:lpstr>
      <vt:lpstr>PowerPoint-præsentation</vt:lpstr>
      <vt:lpstr>Logisk positivisme</vt:lpstr>
      <vt:lpstr>Spørgsmål?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PowerPoint-præsentation</dc:title>
  <dc:creator>Yunus Emre Yesildal</dc:creator>
  <cp:lastModifiedBy>Yunus Emre Yesildal</cp:lastModifiedBy>
  <cp:revision>81</cp:revision>
  <dcterms:created xsi:type="dcterms:W3CDTF">2024-04-15T23:43:16Z</dcterms:created>
  <dcterms:modified xsi:type="dcterms:W3CDTF">2024-04-18T22:04:36Z</dcterms:modified>
</cp:coreProperties>
</file>